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1"/>
  </p:notesMasterIdLst>
  <p:sldIdLst>
    <p:sldId id="262" r:id="rId2"/>
    <p:sldId id="294" r:id="rId3"/>
    <p:sldId id="266" r:id="rId4"/>
    <p:sldId id="256" r:id="rId5"/>
    <p:sldId id="269" r:id="rId6"/>
    <p:sldId id="302" r:id="rId7"/>
    <p:sldId id="268" r:id="rId8"/>
    <p:sldId id="308" r:id="rId9"/>
    <p:sldId id="264" r:id="rId10"/>
    <p:sldId id="309" r:id="rId11"/>
    <p:sldId id="272" r:id="rId12"/>
    <p:sldId id="277" r:id="rId13"/>
    <p:sldId id="278" r:id="rId14"/>
    <p:sldId id="279" r:id="rId15"/>
    <p:sldId id="310" r:id="rId16"/>
    <p:sldId id="305" r:id="rId17"/>
    <p:sldId id="304" r:id="rId18"/>
    <p:sldId id="303" r:id="rId19"/>
    <p:sldId id="297" r:id="rId20"/>
    <p:sldId id="311" r:id="rId21"/>
    <p:sldId id="319" r:id="rId22"/>
    <p:sldId id="280" r:id="rId23"/>
    <p:sldId id="301" r:id="rId24"/>
    <p:sldId id="270" r:id="rId25"/>
    <p:sldId id="312" r:id="rId26"/>
    <p:sldId id="321" r:id="rId27"/>
    <p:sldId id="281" r:id="rId28"/>
    <p:sldId id="313" r:id="rId29"/>
    <p:sldId id="322" r:id="rId30"/>
    <p:sldId id="323" r:id="rId31"/>
    <p:sldId id="324" r:id="rId32"/>
    <p:sldId id="325" r:id="rId33"/>
    <p:sldId id="314" r:id="rId34"/>
    <p:sldId id="320" r:id="rId35"/>
    <p:sldId id="315" r:id="rId36"/>
    <p:sldId id="300" r:id="rId37"/>
    <p:sldId id="282" r:id="rId38"/>
    <p:sldId id="316" r:id="rId39"/>
    <p:sldId id="318" r:id="rId40"/>
    <p:sldId id="287" r:id="rId41"/>
    <p:sldId id="317" r:id="rId42"/>
    <p:sldId id="286" r:id="rId43"/>
    <p:sldId id="328" r:id="rId44"/>
    <p:sldId id="284" r:id="rId45"/>
    <p:sldId id="292" r:id="rId46"/>
    <p:sldId id="327" r:id="rId47"/>
    <p:sldId id="326" r:id="rId48"/>
    <p:sldId id="285" r:id="rId49"/>
    <p:sldId id="29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A9CB"/>
    <a:srgbClr val="D3D3D3"/>
    <a:srgbClr val="7F7F7F"/>
    <a:srgbClr val="3AC14D"/>
    <a:srgbClr val="E0A6E5"/>
    <a:srgbClr val="97C29D"/>
    <a:srgbClr val="DADADA"/>
    <a:srgbClr val="A8D8AF"/>
    <a:srgbClr val="95CF9D"/>
    <a:srgbClr val="BAD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svg"/><Relationship Id="rId1" Type="http://schemas.openxmlformats.org/officeDocument/2006/relationships/image" Target="../media/image1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svg"/><Relationship Id="rId1" Type="http://schemas.openxmlformats.org/officeDocument/2006/relationships/image" Target="../media/image1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F6C42-4333-4C86-9EA2-45325B42D9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75AD3F9-D691-4497-BDCC-B5C98FCECC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Odoo </a:t>
          </a:r>
          <a:r>
            <a:rPr lang="en-US" sz="1800" dirty="0" err="1"/>
            <a:t>esegue</a:t>
          </a:r>
          <a:r>
            <a:rPr lang="en-US" sz="1800" dirty="0"/>
            <a:t> un </a:t>
          </a:r>
          <a:r>
            <a:rPr lang="en-US" sz="1800" dirty="0" err="1"/>
            <a:t>controllo</a:t>
          </a:r>
          <a:r>
            <a:rPr lang="en-US" sz="1800" dirty="0"/>
            <a:t> </a:t>
          </a:r>
          <a:r>
            <a:rPr lang="en-US" sz="1800" dirty="0" err="1"/>
            <a:t>automatico</a:t>
          </a:r>
          <a:r>
            <a:rPr lang="en-US" sz="1800" dirty="0"/>
            <a:t> </a:t>
          </a:r>
          <a:r>
            <a:rPr lang="en-US" sz="1800" dirty="0" err="1"/>
            <a:t>delle</a:t>
          </a:r>
          <a:r>
            <a:rPr lang="en-US" sz="1800" dirty="0"/>
            <a:t> </a:t>
          </a:r>
          <a:r>
            <a:rPr lang="en-US" sz="1800" dirty="0" err="1"/>
            <a:t>scorte</a:t>
          </a:r>
          <a:r>
            <a:rPr lang="en-US" sz="1800" dirty="0"/>
            <a:t>, senza </a:t>
          </a:r>
          <a:r>
            <a:rPr lang="en-US" sz="1800" dirty="0" err="1"/>
            <a:t>bisogno</a:t>
          </a:r>
          <a:r>
            <a:rPr lang="en-US" sz="1800" dirty="0"/>
            <a:t> del </a:t>
          </a:r>
          <a:r>
            <a:rPr lang="en-US" sz="1800" dirty="0" err="1"/>
            <a:t>tuo</a:t>
          </a:r>
          <a:r>
            <a:rPr lang="en-US" sz="1800" dirty="0"/>
            <a:t> </a:t>
          </a:r>
          <a:r>
            <a:rPr lang="en-US" sz="1800" dirty="0" err="1"/>
            <a:t>intervento</a:t>
          </a:r>
          <a:r>
            <a:rPr lang="en-US" sz="1800" dirty="0"/>
            <a:t>…</a:t>
          </a:r>
        </a:p>
      </dgm:t>
    </dgm:pt>
    <dgm:pt modelId="{A608DB15-C42E-4D2B-87DF-C278CF2E2FE4}" type="parTrans" cxnId="{74CE4724-51C0-4EE5-81FE-5996ED11909C}">
      <dgm:prSet/>
      <dgm:spPr/>
      <dgm:t>
        <a:bodyPr/>
        <a:lstStyle/>
        <a:p>
          <a:endParaRPr lang="en-US"/>
        </a:p>
      </dgm:t>
    </dgm:pt>
    <dgm:pt modelId="{4B14AB8E-BEBA-4E68-8FF4-B0B0643382DE}" type="sibTrans" cxnId="{74CE4724-51C0-4EE5-81FE-5996ED11909C}">
      <dgm:prSet/>
      <dgm:spPr/>
      <dgm:t>
        <a:bodyPr/>
        <a:lstStyle/>
        <a:p>
          <a:endParaRPr lang="en-US"/>
        </a:p>
      </dgm:t>
    </dgm:pt>
    <dgm:pt modelId="{231CE777-0FF2-41D4-B621-34FD57009A92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F9A2D9DE-D15B-40BF-A960-5152993F28FC}" type="parTrans" cxnId="{FBDCE241-235E-4EDC-9B74-64C2F0C6B10D}">
      <dgm:prSet/>
      <dgm:spPr/>
      <dgm:t>
        <a:bodyPr/>
        <a:lstStyle/>
        <a:p>
          <a:endParaRPr lang="en-US"/>
        </a:p>
      </dgm:t>
    </dgm:pt>
    <dgm:pt modelId="{2B7F0820-0E44-46C0-A19A-1A29E26EDD46}" type="sibTrans" cxnId="{FBDCE241-235E-4EDC-9B74-64C2F0C6B10D}">
      <dgm:prSet/>
      <dgm:spPr/>
      <dgm:t>
        <a:bodyPr/>
        <a:lstStyle/>
        <a:p>
          <a:endParaRPr lang="en-US"/>
        </a:p>
      </dgm:t>
    </dgm:pt>
    <dgm:pt modelId="{91B66244-0602-410C-B877-C9A65BD19806}" type="pres">
      <dgm:prSet presAssocID="{1C4F6C42-4333-4C86-9EA2-45325B42D9B4}" presName="root" presStyleCnt="0">
        <dgm:presLayoutVars>
          <dgm:dir/>
          <dgm:resizeHandles val="exact"/>
        </dgm:presLayoutVars>
      </dgm:prSet>
      <dgm:spPr/>
    </dgm:pt>
    <dgm:pt modelId="{3E1DA015-F706-4306-B0A3-834EAFEAE2B1}" type="pres">
      <dgm:prSet presAssocID="{B75AD3F9-D691-4497-BDCC-B5C98FCECC35}" presName="compNode" presStyleCnt="0"/>
      <dgm:spPr/>
    </dgm:pt>
    <dgm:pt modelId="{91A7C724-A4D0-47CB-969A-4D6DB1DF6ED6}" type="pres">
      <dgm:prSet presAssocID="{B75AD3F9-D691-4497-BDCC-B5C98FCECC35}" presName="iconRect" presStyleLbl="node1" presStyleIdx="0" presStyleCnt="2" custLinFactNeighborX="4357" custLinFactNeighborY="-49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brica"/>
        </a:ext>
      </dgm:extLst>
    </dgm:pt>
    <dgm:pt modelId="{78386152-D91E-485F-B895-4F19899FCA20}" type="pres">
      <dgm:prSet presAssocID="{B75AD3F9-D691-4497-BDCC-B5C98FCECC35}" presName="spaceRect" presStyleCnt="0"/>
      <dgm:spPr/>
    </dgm:pt>
    <dgm:pt modelId="{02CDC0E0-997F-41B8-A8F2-62D4895BF76A}" type="pres">
      <dgm:prSet presAssocID="{B75AD3F9-D691-4497-BDCC-B5C98FCECC35}" presName="textRect" presStyleLbl="revTx" presStyleIdx="0" presStyleCnt="2" custLinFactNeighborX="7282" custLinFactNeighborY="-53604">
        <dgm:presLayoutVars>
          <dgm:chMax val="1"/>
          <dgm:chPref val="1"/>
        </dgm:presLayoutVars>
      </dgm:prSet>
      <dgm:spPr/>
    </dgm:pt>
    <dgm:pt modelId="{B0269BB6-5718-4CDF-A028-21DB8171CDD0}" type="pres">
      <dgm:prSet presAssocID="{4B14AB8E-BEBA-4E68-8FF4-B0B0643382DE}" presName="sibTrans" presStyleCnt="0"/>
      <dgm:spPr/>
    </dgm:pt>
    <dgm:pt modelId="{2CBEF85E-BE82-4959-B750-C4C7BB6A9F22}" type="pres">
      <dgm:prSet presAssocID="{231CE777-0FF2-41D4-B621-34FD57009A92}" presName="compNode" presStyleCnt="0"/>
      <dgm:spPr/>
    </dgm:pt>
    <dgm:pt modelId="{88F49BAC-165C-4219-B5F4-E36711842257}" type="pres">
      <dgm:prSet presAssocID="{231CE777-0FF2-41D4-B621-34FD57009A92}" presName="iconRect" presStyleLbl="node1" presStyleIdx="1" presStyleCnt="2" custLinFactY="2894" custLinFactNeighborX="2949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65B52A4-6C23-4FC7-A81D-9AC1D734A781}" type="pres">
      <dgm:prSet presAssocID="{231CE777-0FF2-41D4-B621-34FD57009A92}" presName="spaceRect" presStyleCnt="0"/>
      <dgm:spPr/>
    </dgm:pt>
    <dgm:pt modelId="{131DD276-A5CA-4159-93C9-99965D96FB5D}" type="pres">
      <dgm:prSet presAssocID="{231CE777-0FF2-41D4-B621-34FD57009A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9035201-CE22-4461-B8CE-F064D708C67C}" type="presOf" srcId="{1C4F6C42-4333-4C86-9EA2-45325B42D9B4}" destId="{91B66244-0602-410C-B877-C9A65BD19806}" srcOrd="0" destOrd="0" presId="urn:microsoft.com/office/officeart/2018/2/layout/IconLabelList"/>
    <dgm:cxn modelId="{74CE4724-51C0-4EE5-81FE-5996ED11909C}" srcId="{1C4F6C42-4333-4C86-9EA2-45325B42D9B4}" destId="{B75AD3F9-D691-4497-BDCC-B5C98FCECC35}" srcOrd="0" destOrd="0" parTransId="{A608DB15-C42E-4D2B-87DF-C278CF2E2FE4}" sibTransId="{4B14AB8E-BEBA-4E68-8FF4-B0B0643382DE}"/>
    <dgm:cxn modelId="{FBDCE241-235E-4EDC-9B74-64C2F0C6B10D}" srcId="{1C4F6C42-4333-4C86-9EA2-45325B42D9B4}" destId="{231CE777-0FF2-41D4-B621-34FD57009A92}" srcOrd="1" destOrd="0" parTransId="{F9A2D9DE-D15B-40BF-A960-5152993F28FC}" sibTransId="{2B7F0820-0E44-46C0-A19A-1A29E26EDD46}"/>
    <dgm:cxn modelId="{FB777DDF-3BD6-46C0-ADF9-224BA81F3554}" type="presOf" srcId="{231CE777-0FF2-41D4-B621-34FD57009A92}" destId="{131DD276-A5CA-4159-93C9-99965D96FB5D}" srcOrd="0" destOrd="0" presId="urn:microsoft.com/office/officeart/2018/2/layout/IconLabelList"/>
    <dgm:cxn modelId="{DE8AECFD-9034-46BE-85A8-46F1D5C9FBB4}" type="presOf" srcId="{B75AD3F9-D691-4497-BDCC-B5C98FCECC35}" destId="{02CDC0E0-997F-41B8-A8F2-62D4895BF76A}" srcOrd="0" destOrd="0" presId="urn:microsoft.com/office/officeart/2018/2/layout/IconLabelList"/>
    <dgm:cxn modelId="{94088D51-5593-43CF-98C8-9CF435B1A5A1}" type="presParOf" srcId="{91B66244-0602-410C-B877-C9A65BD19806}" destId="{3E1DA015-F706-4306-B0A3-834EAFEAE2B1}" srcOrd="0" destOrd="0" presId="urn:microsoft.com/office/officeart/2018/2/layout/IconLabelList"/>
    <dgm:cxn modelId="{C481F3D4-EBF8-41A0-94CF-88A2C8F0E2F8}" type="presParOf" srcId="{3E1DA015-F706-4306-B0A3-834EAFEAE2B1}" destId="{91A7C724-A4D0-47CB-969A-4D6DB1DF6ED6}" srcOrd="0" destOrd="0" presId="urn:microsoft.com/office/officeart/2018/2/layout/IconLabelList"/>
    <dgm:cxn modelId="{804C5553-869D-46DC-8C35-4C6FE5D25323}" type="presParOf" srcId="{3E1DA015-F706-4306-B0A3-834EAFEAE2B1}" destId="{78386152-D91E-485F-B895-4F19899FCA20}" srcOrd="1" destOrd="0" presId="urn:microsoft.com/office/officeart/2018/2/layout/IconLabelList"/>
    <dgm:cxn modelId="{D89E2C78-3280-41CB-8570-46BC7790ECE6}" type="presParOf" srcId="{3E1DA015-F706-4306-B0A3-834EAFEAE2B1}" destId="{02CDC0E0-997F-41B8-A8F2-62D4895BF76A}" srcOrd="2" destOrd="0" presId="urn:microsoft.com/office/officeart/2018/2/layout/IconLabelList"/>
    <dgm:cxn modelId="{2DA9F349-E637-4AF6-86EF-4D7424C6DFFD}" type="presParOf" srcId="{91B66244-0602-410C-B877-C9A65BD19806}" destId="{B0269BB6-5718-4CDF-A028-21DB8171CDD0}" srcOrd="1" destOrd="0" presId="urn:microsoft.com/office/officeart/2018/2/layout/IconLabelList"/>
    <dgm:cxn modelId="{D28C33DA-96DD-4B3E-94B1-10DFB32D433D}" type="presParOf" srcId="{91B66244-0602-410C-B877-C9A65BD19806}" destId="{2CBEF85E-BE82-4959-B750-C4C7BB6A9F22}" srcOrd="2" destOrd="0" presId="urn:microsoft.com/office/officeart/2018/2/layout/IconLabelList"/>
    <dgm:cxn modelId="{54A9EE08-83E1-44F0-87D6-671C60CA945A}" type="presParOf" srcId="{2CBEF85E-BE82-4959-B750-C4C7BB6A9F22}" destId="{88F49BAC-165C-4219-B5F4-E36711842257}" srcOrd="0" destOrd="0" presId="urn:microsoft.com/office/officeart/2018/2/layout/IconLabelList"/>
    <dgm:cxn modelId="{C59AD456-6220-4C97-8B99-DCDC6BE22055}" type="presParOf" srcId="{2CBEF85E-BE82-4959-B750-C4C7BB6A9F22}" destId="{465B52A4-6C23-4FC7-A81D-9AC1D734A781}" srcOrd="1" destOrd="0" presId="urn:microsoft.com/office/officeart/2018/2/layout/IconLabelList"/>
    <dgm:cxn modelId="{72BF3C18-41FD-4FFC-A551-6D27D8C9F319}" type="presParOf" srcId="{2CBEF85E-BE82-4959-B750-C4C7BB6A9F22}" destId="{131DD276-A5CA-4159-93C9-99965D96FB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A8FD8-E50B-4BE6-A440-928293F48447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97545A3F-F5FC-4040-A23B-004D3C2DA820}">
      <dgm:prSet phldrT="[Testo]" custT="1"/>
      <dgm:spPr>
        <a:solidFill>
          <a:schemeClr val="tx1">
            <a:lumMod val="5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Basic</a:t>
          </a:r>
        </a:p>
      </dgm:t>
    </dgm:pt>
    <dgm:pt modelId="{3C1C6AFF-60D0-4512-9937-C66F65772696}" type="parTrans" cxnId="{D5FBC239-5D27-4977-8BCC-75F6D04A421C}">
      <dgm:prSet/>
      <dgm:spPr/>
      <dgm:t>
        <a:bodyPr/>
        <a:lstStyle/>
        <a:p>
          <a:endParaRPr lang="it-IT" sz="1600"/>
        </a:p>
      </dgm:t>
    </dgm:pt>
    <dgm:pt modelId="{8A3B3A77-E7A4-413A-9732-733A953E77D9}" type="sibTrans" cxnId="{D5FBC239-5D27-4977-8BCC-75F6D04A421C}">
      <dgm:prSet/>
      <dgm:spPr/>
      <dgm:t>
        <a:bodyPr/>
        <a:lstStyle/>
        <a:p>
          <a:endParaRPr lang="it-IT" sz="1600"/>
        </a:p>
      </dgm:t>
    </dgm:pt>
    <dgm:pt modelId="{8E46986F-E400-4228-AFD6-38BBA3162F8B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1600" dirty="0"/>
            <a:t>Costi del personale 2490</a:t>
          </a:r>
        </a:p>
      </dgm:t>
    </dgm:pt>
    <dgm:pt modelId="{16C4E82F-7EB0-4A74-AE84-100AFD9E772A}" type="parTrans" cxnId="{2D1A8044-CD36-42A0-817F-5F1370AA96A7}">
      <dgm:prSet/>
      <dgm:spPr/>
      <dgm:t>
        <a:bodyPr/>
        <a:lstStyle/>
        <a:p>
          <a:endParaRPr lang="it-IT" sz="1600"/>
        </a:p>
      </dgm:t>
    </dgm:pt>
    <dgm:pt modelId="{6490834E-CA13-43DC-B32D-6A54B487E261}" type="sibTrans" cxnId="{2D1A8044-CD36-42A0-817F-5F1370AA96A7}">
      <dgm:prSet/>
      <dgm:spPr/>
      <dgm:t>
        <a:bodyPr/>
        <a:lstStyle/>
        <a:p>
          <a:endParaRPr lang="it-IT" sz="1600"/>
        </a:p>
      </dgm:t>
    </dgm:pt>
    <dgm:pt modelId="{2E61719B-2782-4ED1-B50C-20992C38E6D1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1600" dirty="0"/>
            <a:t>Costi delle risorse 1490</a:t>
          </a:r>
        </a:p>
      </dgm:t>
    </dgm:pt>
    <dgm:pt modelId="{DA762524-2883-4C38-B868-76AA46CC01C2}" type="parTrans" cxnId="{2959F762-B3BF-4104-A379-EF0DD430F106}">
      <dgm:prSet/>
      <dgm:spPr/>
      <dgm:t>
        <a:bodyPr/>
        <a:lstStyle/>
        <a:p>
          <a:endParaRPr lang="it-IT" sz="1600"/>
        </a:p>
      </dgm:t>
    </dgm:pt>
    <dgm:pt modelId="{06314F63-0F3C-42D2-91F2-87DFC4C61DAA}" type="sibTrans" cxnId="{2959F762-B3BF-4104-A379-EF0DD430F106}">
      <dgm:prSet/>
      <dgm:spPr/>
      <dgm:t>
        <a:bodyPr/>
        <a:lstStyle/>
        <a:p>
          <a:endParaRPr lang="it-IT" sz="1600"/>
        </a:p>
      </dgm:t>
    </dgm:pt>
    <dgm:pt modelId="{64F0F058-BDC7-4372-BD56-A8322A1D66C6}">
      <dgm:prSet phldrT="[Testo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Standard</a:t>
          </a:r>
        </a:p>
      </dgm:t>
    </dgm:pt>
    <dgm:pt modelId="{5FDC5838-E2D6-40EE-A353-C913FF1E6092}" type="parTrans" cxnId="{40FE951C-A2D5-4F6C-B932-254A6F03B300}">
      <dgm:prSet/>
      <dgm:spPr/>
      <dgm:t>
        <a:bodyPr/>
        <a:lstStyle/>
        <a:p>
          <a:endParaRPr lang="it-IT" sz="1600"/>
        </a:p>
      </dgm:t>
    </dgm:pt>
    <dgm:pt modelId="{E47CBCA3-1A56-4F24-AF82-6720E784BA6F}" type="sibTrans" cxnId="{40FE951C-A2D5-4F6C-B932-254A6F03B300}">
      <dgm:prSet/>
      <dgm:spPr/>
      <dgm:t>
        <a:bodyPr/>
        <a:lstStyle/>
        <a:p>
          <a:endParaRPr lang="it-IT" sz="1600"/>
        </a:p>
      </dgm:t>
    </dgm:pt>
    <dgm:pt modelId="{F6DDF267-BF1E-44D5-A269-A4D68C5B2B8C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1600" dirty="0"/>
            <a:t>Costi del personale 3020</a:t>
          </a:r>
        </a:p>
      </dgm:t>
    </dgm:pt>
    <dgm:pt modelId="{626D8953-42D2-4E71-BDEC-77B6AC5E11D4}" type="parTrans" cxnId="{2FE433DF-E81E-4AA2-89E5-D0D8A2F3BDC4}">
      <dgm:prSet/>
      <dgm:spPr/>
      <dgm:t>
        <a:bodyPr/>
        <a:lstStyle/>
        <a:p>
          <a:endParaRPr lang="it-IT" sz="1600"/>
        </a:p>
      </dgm:t>
    </dgm:pt>
    <dgm:pt modelId="{8F666E03-6599-44B0-BBA4-2F26D8B0FA1C}" type="sibTrans" cxnId="{2FE433DF-E81E-4AA2-89E5-D0D8A2F3BDC4}">
      <dgm:prSet/>
      <dgm:spPr/>
      <dgm:t>
        <a:bodyPr/>
        <a:lstStyle/>
        <a:p>
          <a:endParaRPr lang="it-IT" sz="1600"/>
        </a:p>
      </dgm:t>
    </dgm:pt>
    <dgm:pt modelId="{7C7D5098-BAAA-428A-AFC7-2BDEAE3C0AA3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it-IT" sz="1600" dirty="0"/>
            <a:t>Costi delle risorse 1630</a:t>
          </a:r>
        </a:p>
      </dgm:t>
    </dgm:pt>
    <dgm:pt modelId="{3C15E42D-CD88-4548-AA4A-3B6AB338A27A}" type="parTrans" cxnId="{53578D12-F168-41C3-98E3-AC63450E28EB}">
      <dgm:prSet/>
      <dgm:spPr/>
      <dgm:t>
        <a:bodyPr/>
        <a:lstStyle/>
        <a:p>
          <a:endParaRPr lang="it-IT" sz="1600"/>
        </a:p>
      </dgm:t>
    </dgm:pt>
    <dgm:pt modelId="{5B567C45-2FFF-43ED-BF11-FC408DC66418}" type="sibTrans" cxnId="{53578D12-F168-41C3-98E3-AC63450E28EB}">
      <dgm:prSet/>
      <dgm:spPr/>
      <dgm:t>
        <a:bodyPr/>
        <a:lstStyle/>
        <a:p>
          <a:endParaRPr lang="it-IT" sz="1600"/>
        </a:p>
      </dgm:t>
    </dgm:pt>
    <dgm:pt modelId="{46C98FED-D63C-4286-9932-ED1498D066D6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600" dirty="0"/>
            <a:t>Costi del personale 4360</a:t>
          </a:r>
        </a:p>
      </dgm:t>
    </dgm:pt>
    <dgm:pt modelId="{FB6B6EFB-3411-4C30-BE12-A5A6B8A2E3FE}" type="parTrans" cxnId="{5A38D4E6-A9A5-4475-ACA3-AF2B5644A802}">
      <dgm:prSet/>
      <dgm:spPr/>
      <dgm:t>
        <a:bodyPr/>
        <a:lstStyle/>
        <a:p>
          <a:endParaRPr lang="it-IT" sz="1600"/>
        </a:p>
      </dgm:t>
    </dgm:pt>
    <dgm:pt modelId="{004C7B1D-5C9E-4E9E-B38A-AF06A658EA55}" type="sibTrans" cxnId="{5A38D4E6-A9A5-4475-ACA3-AF2B5644A802}">
      <dgm:prSet/>
      <dgm:spPr/>
      <dgm:t>
        <a:bodyPr/>
        <a:lstStyle/>
        <a:p>
          <a:endParaRPr lang="it-IT" sz="1600"/>
        </a:p>
      </dgm:t>
    </dgm:pt>
    <dgm:pt modelId="{5F65453A-58B9-4595-AB70-3A962A144105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it-IT" sz="1600" dirty="0"/>
        </a:p>
      </dgm:t>
    </dgm:pt>
    <dgm:pt modelId="{449F5EEA-09A7-4715-A633-525693C4DBC1}" type="parTrans" cxnId="{B3D43E04-4ECC-4DA3-9A5D-B6FBD98467EC}">
      <dgm:prSet/>
      <dgm:spPr/>
      <dgm:t>
        <a:bodyPr/>
        <a:lstStyle/>
        <a:p>
          <a:endParaRPr lang="it-IT" sz="1600"/>
        </a:p>
      </dgm:t>
    </dgm:pt>
    <dgm:pt modelId="{489C4F52-4070-4C76-AD43-196E39F589E1}" type="sibTrans" cxnId="{B3D43E04-4ECC-4DA3-9A5D-B6FBD98467EC}">
      <dgm:prSet/>
      <dgm:spPr/>
      <dgm:t>
        <a:bodyPr/>
        <a:lstStyle/>
        <a:p>
          <a:endParaRPr lang="it-IT" sz="1600"/>
        </a:p>
      </dgm:t>
    </dgm:pt>
    <dgm:pt modelId="{80350714-3F17-4FCD-9F23-245C3F1CFE7C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1 solo utente</a:t>
          </a:r>
        </a:p>
      </dgm:t>
    </dgm:pt>
    <dgm:pt modelId="{BC94AA11-9D24-4280-8C1D-A66DCD4033E8}" type="parTrans" cxnId="{0EBB94EB-D9D4-4747-8C07-235C94EE8D82}">
      <dgm:prSet/>
      <dgm:spPr/>
      <dgm:t>
        <a:bodyPr/>
        <a:lstStyle/>
        <a:p>
          <a:endParaRPr lang="it-IT" sz="1600"/>
        </a:p>
      </dgm:t>
    </dgm:pt>
    <dgm:pt modelId="{7A2184BC-D5D3-4A24-A678-55E7B583F1F0}" type="sibTrans" cxnId="{0EBB94EB-D9D4-4747-8C07-235C94EE8D82}">
      <dgm:prSet/>
      <dgm:spPr/>
      <dgm:t>
        <a:bodyPr/>
        <a:lstStyle/>
        <a:p>
          <a:endParaRPr lang="it-IT" sz="1600"/>
        </a:p>
      </dgm:t>
    </dgm:pt>
    <dgm:pt modelId="{48BEEDD0-D82C-4C97-990B-67EC657373BF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Backup Locale</a:t>
          </a:r>
        </a:p>
      </dgm:t>
    </dgm:pt>
    <dgm:pt modelId="{8D5E1D3C-7CF3-4CBC-AFD8-49BBA7853A81}" type="parTrans" cxnId="{785ABC53-FFAA-4479-8238-9B541B807563}">
      <dgm:prSet/>
      <dgm:spPr/>
      <dgm:t>
        <a:bodyPr/>
        <a:lstStyle/>
        <a:p>
          <a:endParaRPr lang="it-IT" sz="1600"/>
        </a:p>
      </dgm:t>
    </dgm:pt>
    <dgm:pt modelId="{E12BA8F9-3879-4E37-BAEC-169F7D5686C6}" type="sibTrans" cxnId="{785ABC53-FFAA-4479-8238-9B541B807563}">
      <dgm:prSet/>
      <dgm:spPr/>
      <dgm:t>
        <a:bodyPr/>
        <a:lstStyle/>
        <a:p>
          <a:endParaRPr lang="it-IT" sz="1600"/>
        </a:p>
      </dgm:t>
    </dgm:pt>
    <dgm:pt modelId="{C85CE181-2797-43EC-B97A-C11C6F875DB2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Sito Web</a:t>
          </a:r>
        </a:p>
      </dgm:t>
    </dgm:pt>
    <dgm:pt modelId="{E1F9ADFB-68FE-4ABA-B567-53C5CA45235B}" type="parTrans" cxnId="{4C7ADC0F-65E8-4C2A-8F45-E3DFBA923F28}">
      <dgm:prSet/>
      <dgm:spPr/>
      <dgm:t>
        <a:bodyPr/>
        <a:lstStyle/>
        <a:p>
          <a:endParaRPr lang="it-IT" sz="1600"/>
        </a:p>
      </dgm:t>
    </dgm:pt>
    <dgm:pt modelId="{D03FE85D-CA45-4967-9D8E-98068700E804}" type="sibTrans" cxnId="{4C7ADC0F-65E8-4C2A-8F45-E3DFBA923F28}">
      <dgm:prSet/>
      <dgm:spPr/>
      <dgm:t>
        <a:bodyPr/>
        <a:lstStyle/>
        <a:p>
          <a:endParaRPr lang="it-IT" sz="1600"/>
        </a:p>
      </dgm:t>
    </dgm:pt>
    <dgm:pt modelId="{FE330997-1EFD-4FCF-9CF5-3F13F8C59DA7}">
      <dgm:prSet phldrT="[Testo]" custT="1"/>
      <dgm:spPr>
        <a:solidFill>
          <a:schemeClr val="tx1">
            <a:lumMod val="95000"/>
            <a:alpha val="90000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Nessun modulo </a:t>
          </a:r>
          <a:r>
            <a:rPr lang="it-IT" sz="1600" dirty="0" err="1"/>
            <a:t>Odoo</a:t>
          </a:r>
          <a:r>
            <a:rPr lang="it-IT" sz="1600" dirty="0"/>
            <a:t> aggiuntivo</a:t>
          </a:r>
        </a:p>
      </dgm:t>
    </dgm:pt>
    <dgm:pt modelId="{E0F7E7B4-68F1-4712-A37C-7FB8EB9D2D14}" type="parTrans" cxnId="{8259EB72-BDE7-46F6-90A1-C36FC9A4F36C}">
      <dgm:prSet/>
      <dgm:spPr/>
      <dgm:t>
        <a:bodyPr/>
        <a:lstStyle/>
        <a:p>
          <a:endParaRPr lang="it-IT" sz="1600"/>
        </a:p>
      </dgm:t>
    </dgm:pt>
    <dgm:pt modelId="{649EF837-582F-4A10-864B-C2277734DAAD}" type="sibTrans" cxnId="{8259EB72-BDE7-46F6-90A1-C36FC9A4F36C}">
      <dgm:prSet/>
      <dgm:spPr/>
      <dgm:t>
        <a:bodyPr/>
        <a:lstStyle/>
        <a:p>
          <a:endParaRPr lang="it-IT" sz="1600"/>
        </a:p>
      </dgm:t>
    </dgm:pt>
    <dgm:pt modelId="{B18338CD-89F2-4D1B-B604-8AA434F4A4E7}">
      <dgm:prSet phldrT="[Testo]" custT="1"/>
      <dgm:spPr>
        <a:solidFill>
          <a:srgbClr val="0070C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spcAft>
              <a:spcPts val="0"/>
            </a:spcAft>
          </a:pPr>
          <a:r>
            <a: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</a:t>
          </a:r>
        </a:p>
        <a:p>
          <a:pPr>
            <a:spcAft>
              <a:spcPts val="0"/>
            </a:spcAft>
          </a:pPr>
          <a:r>
            <a: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</a:t>
          </a:r>
        </a:p>
      </dgm:t>
    </dgm:pt>
    <dgm:pt modelId="{44CC8C81-61E3-46AC-93B8-566FB089AF38}" type="parTrans" cxnId="{9D6F1497-BFE9-4D0A-B7A4-38CAB0C5BDA8}">
      <dgm:prSet/>
      <dgm:spPr/>
      <dgm:t>
        <a:bodyPr/>
        <a:lstStyle/>
        <a:p>
          <a:endParaRPr lang="it-IT" sz="1600"/>
        </a:p>
      </dgm:t>
    </dgm:pt>
    <dgm:pt modelId="{5E1DA867-6D6D-4E99-8B3E-DBD044381D26}" type="sibTrans" cxnId="{9D6F1497-BFE9-4D0A-B7A4-38CAB0C5BDA8}">
      <dgm:prSet/>
      <dgm:spPr/>
      <dgm:t>
        <a:bodyPr/>
        <a:lstStyle/>
        <a:p>
          <a:endParaRPr lang="it-IT" sz="1600"/>
        </a:p>
      </dgm:t>
    </dgm:pt>
    <dgm:pt modelId="{B76CC833-1983-4124-AEE8-2556903F1B88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Fino a 3 utenti</a:t>
          </a:r>
        </a:p>
      </dgm:t>
    </dgm:pt>
    <dgm:pt modelId="{D56C3E49-D139-4622-9794-CFA8B23E0444}" type="parTrans" cxnId="{B778D4CB-2401-4038-A760-A84E20826D7D}">
      <dgm:prSet/>
      <dgm:spPr/>
      <dgm:t>
        <a:bodyPr/>
        <a:lstStyle/>
        <a:p>
          <a:endParaRPr lang="it-IT" sz="1600"/>
        </a:p>
      </dgm:t>
    </dgm:pt>
    <dgm:pt modelId="{DCCF6381-6DA4-456E-87F8-CF92A24EFE8D}" type="sibTrans" cxnId="{B778D4CB-2401-4038-A760-A84E20826D7D}">
      <dgm:prSet/>
      <dgm:spPr/>
      <dgm:t>
        <a:bodyPr/>
        <a:lstStyle/>
        <a:p>
          <a:endParaRPr lang="it-IT" sz="1600"/>
        </a:p>
      </dgm:t>
    </dgm:pt>
    <dgm:pt modelId="{E7D7DABB-9AE6-4193-B3CE-B26F007F2950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endParaRPr lang="it-IT" sz="1600" dirty="0"/>
        </a:p>
      </dgm:t>
    </dgm:pt>
    <dgm:pt modelId="{38085987-639D-41C7-8B84-79060EDB1099}" type="parTrans" cxnId="{AAF0F590-55A2-4F50-A31A-0F1629755232}">
      <dgm:prSet/>
      <dgm:spPr/>
      <dgm:t>
        <a:bodyPr/>
        <a:lstStyle/>
        <a:p>
          <a:endParaRPr lang="it-IT" sz="1600"/>
        </a:p>
      </dgm:t>
    </dgm:pt>
    <dgm:pt modelId="{1652FFB4-767D-4E79-8902-07D25A9019B5}" type="sibTrans" cxnId="{AAF0F590-55A2-4F50-A31A-0F1629755232}">
      <dgm:prSet/>
      <dgm:spPr/>
      <dgm:t>
        <a:bodyPr/>
        <a:lstStyle/>
        <a:p>
          <a:endParaRPr lang="it-IT" sz="1600"/>
        </a:p>
      </dgm:t>
    </dgm:pt>
    <dgm:pt modelId="{E4D96329-EE82-4AFF-B8C6-8D3983241202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1 Modulo </a:t>
          </a:r>
          <a:r>
            <a:rPr lang="it-IT" sz="1600" dirty="0" err="1"/>
            <a:t>Odoo</a:t>
          </a:r>
          <a:r>
            <a:rPr lang="it-IT" sz="1600" dirty="0"/>
            <a:t> aggiuntivo</a:t>
          </a:r>
        </a:p>
      </dgm:t>
    </dgm:pt>
    <dgm:pt modelId="{4B9FE780-B059-44C2-851B-C21035CA3D6C}" type="parTrans" cxnId="{3C218EB8-7D6E-40BC-8479-B3AE83958132}">
      <dgm:prSet/>
      <dgm:spPr/>
      <dgm:t>
        <a:bodyPr/>
        <a:lstStyle/>
        <a:p>
          <a:endParaRPr lang="it-IT" sz="1600"/>
        </a:p>
      </dgm:t>
    </dgm:pt>
    <dgm:pt modelId="{2FA2478D-56DB-4683-9D79-026B69ED61F3}" type="sibTrans" cxnId="{3C218EB8-7D6E-40BC-8479-B3AE83958132}">
      <dgm:prSet/>
      <dgm:spPr/>
      <dgm:t>
        <a:bodyPr/>
        <a:lstStyle/>
        <a:p>
          <a:endParaRPr lang="it-IT" sz="1600"/>
        </a:p>
      </dgm:t>
    </dgm:pt>
    <dgm:pt modelId="{BFEEEACB-8236-42A8-B8BC-856798F9790D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Backup automatico su Cloud</a:t>
          </a:r>
        </a:p>
      </dgm:t>
    </dgm:pt>
    <dgm:pt modelId="{3BEFC128-161C-4FEF-B4A3-874ABDDF892F}" type="parTrans" cxnId="{3819C1BD-A463-47B3-9277-9A153B774781}">
      <dgm:prSet/>
      <dgm:spPr/>
      <dgm:t>
        <a:bodyPr/>
        <a:lstStyle/>
        <a:p>
          <a:endParaRPr lang="it-IT" sz="1600"/>
        </a:p>
      </dgm:t>
    </dgm:pt>
    <dgm:pt modelId="{F5A7856A-7B80-48EF-903D-0424E1099FC5}" type="sibTrans" cxnId="{3819C1BD-A463-47B3-9277-9A153B774781}">
      <dgm:prSet/>
      <dgm:spPr/>
      <dgm:t>
        <a:bodyPr/>
        <a:lstStyle/>
        <a:p>
          <a:endParaRPr lang="it-IT" sz="1600"/>
        </a:p>
      </dgm:t>
    </dgm:pt>
    <dgm:pt modelId="{2191922D-3A6B-4558-A0C9-CBB4E7865184}">
      <dgm:prSet phldrT="[Testo]" custT="1"/>
      <dgm:spPr>
        <a:solidFill>
          <a:srgbClr val="A8D8AF">
            <a:alpha val="89804"/>
          </a:srgb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Sito Web </a:t>
          </a:r>
        </a:p>
      </dgm:t>
    </dgm:pt>
    <dgm:pt modelId="{9492524C-5B47-40EA-AF8C-1E16B04F3B1A}" type="parTrans" cxnId="{42D4ECC5-F37D-4F1B-A2B2-2E62CC818A85}">
      <dgm:prSet/>
      <dgm:spPr/>
      <dgm:t>
        <a:bodyPr/>
        <a:lstStyle/>
        <a:p>
          <a:endParaRPr lang="it-IT" sz="1600"/>
        </a:p>
      </dgm:t>
    </dgm:pt>
    <dgm:pt modelId="{09DBC718-5163-40A6-AEC9-9BFFBC42804B}" type="sibTrans" cxnId="{42D4ECC5-F37D-4F1B-A2B2-2E62CC818A85}">
      <dgm:prSet/>
      <dgm:spPr/>
      <dgm:t>
        <a:bodyPr/>
        <a:lstStyle/>
        <a:p>
          <a:endParaRPr lang="it-IT" sz="1600"/>
        </a:p>
      </dgm:t>
    </dgm:pt>
    <dgm:pt modelId="{3CC12E3F-E4FC-4706-9FC2-9E604DCAA8DC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600" dirty="0"/>
            <a:t>Costi delle risorse 2240</a:t>
          </a:r>
        </a:p>
      </dgm:t>
    </dgm:pt>
    <dgm:pt modelId="{B13EA0AF-F4DC-45D1-9D75-59A9921774DE}" type="parTrans" cxnId="{AAC82F99-B29B-480D-9768-4EF7B4A36E67}">
      <dgm:prSet/>
      <dgm:spPr/>
      <dgm:t>
        <a:bodyPr/>
        <a:lstStyle/>
        <a:p>
          <a:endParaRPr lang="it-IT" sz="1600"/>
        </a:p>
      </dgm:t>
    </dgm:pt>
    <dgm:pt modelId="{7CBED6F1-1D99-42CD-9EF7-1E9374554BC1}" type="sibTrans" cxnId="{AAC82F99-B29B-480D-9768-4EF7B4A36E67}">
      <dgm:prSet/>
      <dgm:spPr/>
      <dgm:t>
        <a:bodyPr/>
        <a:lstStyle/>
        <a:p>
          <a:endParaRPr lang="it-IT" sz="1600"/>
        </a:p>
      </dgm:t>
    </dgm:pt>
    <dgm:pt modelId="{46643490-0980-425D-8B9C-06AD3DDD51DA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Fino a 6 utenti</a:t>
          </a:r>
        </a:p>
      </dgm:t>
    </dgm:pt>
    <dgm:pt modelId="{DF43016E-A75E-49D6-9FC8-266F31B6F8BE}" type="parTrans" cxnId="{C42B76F1-D319-48FE-B9FE-A057D5C8FEB9}">
      <dgm:prSet/>
      <dgm:spPr/>
      <dgm:t>
        <a:bodyPr/>
        <a:lstStyle/>
        <a:p>
          <a:endParaRPr lang="it-IT" sz="1600"/>
        </a:p>
      </dgm:t>
    </dgm:pt>
    <dgm:pt modelId="{A325A6EB-A14E-4B26-8EAE-DBB185E018FA}" type="sibTrans" cxnId="{C42B76F1-D319-48FE-B9FE-A057D5C8FEB9}">
      <dgm:prSet/>
      <dgm:spPr/>
      <dgm:t>
        <a:bodyPr/>
        <a:lstStyle/>
        <a:p>
          <a:endParaRPr lang="it-IT" sz="1600"/>
        </a:p>
      </dgm:t>
    </dgm:pt>
    <dgm:pt modelId="{09EDFBBB-6670-42D1-8D20-61DFA1ADBD01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it-IT" sz="1600" dirty="0"/>
        </a:p>
      </dgm:t>
    </dgm:pt>
    <dgm:pt modelId="{9D7C66C2-FFBF-40A2-AF6F-9A2B5354A6B9}" type="parTrans" cxnId="{FA06BAEC-C7B6-44C2-852B-5931D85E88D3}">
      <dgm:prSet/>
      <dgm:spPr/>
      <dgm:t>
        <a:bodyPr/>
        <a:lstStyle/>
        <a:p>
          <a:endParaRPr lang="it-IT" sz="1600"/>
        </a:p>
      </dgm:t>
    </dgm:pt>
    <dgm:pt modelId="{1A9BC44A-E168-4753-9BB7-CF2EDAC008B1}" type="sibTrans" cxnId="{FA06BAEC-C7B6-44C2-852B-5931D85E88D3}">
      <dgm:prSet/>
      <dgm:spPr/>
      <dgm:t>
        <a:bodyPr/>
        <a:lstStyle/>
        <a:p>
          <a:endParaRPr lang="it-IT" sz="1600"/>
        </a:p>
      </dgm:t>
    </dgm:pt>
    <dgm:pt modelId="{348E4834-C3C4-4C76-A602-8C7EE6BED9D4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3 Moduli </a:t>
          </a:r>
          <a:r>
            <a:rPr lang="it-IT" sz="1600" dirty="0" err="1"/>
            <a:t>Odoo</a:t>
          </a:r>
          <a:r>
            <a:rPr lang="it-IT" sz="1600" dirty="0"/>
            <a:t> aggiuntivi</a:t>
          </a:r>
        </a:p>
      </dgm:t>
    </dgm:pt>
    <dgm:pt modelId="{D80EFC27-9D24-4EC5-9B0B-391D2C5725ED}" type="parTrans" cxnId="{3B9862C5-BB31-4166-B1CC-1D371826225F}">
      <dgm:prSet/>
      <dgm:spPr/>
      <dgm:t>
        <a:bodyPr/>
        <a:lstStyle/>
        <a:p>
          <a:endParaRPr lang="it-IT" sz="1600"/>
        </a:p>
      </dgm:t>
    </dgm:pt>
    <dgm:pt modelId="{F8E41A55-6EFE-4DB7-896A-CCB7CD2C6773}" type="sibTrans" cxnId="{3B9862C5-BB31-4166-B1CC-1D371826225F}">
      <dgm:prSet/>
      <dgm:spPr/>
      <dgm:t>
        <a:bodyPr/>
        <a:lstStyle/>
        <a:p>
          <a:endParaRPr lang="it-IT" sz="1600"/>
        </a:p>
      </dgm:t>
    </dgm:pt>
    <dgm:pt modelId="{38559E03-36D5-4ABD-9C90-4B8D0ECCD35A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Backup automatico su Cloud</a:t>
          </a:r>
        </a:p>
      </dgm:t>
    </dgm:pt>
    <dgm:pt modelId="{5C9C065E-C148-413D-8ED1-BB815D06160D}" type="parTrans" cxnId="{00F15071-9257-45AF-8C4B-ED79FEC19926}">
      <dgm:prSet/>
      <dgm:spPr/>
      <dgm:t>
        <a:bodyPr/>
        <a:lstStyle/>
        <a:p>
          <a:endParaRPr lang="it-IT" sz="1600"/>
        </a:p>
      </dgm:t>
    </dgm:pt>
    <dgm:pt modelId="{F7457DD9-BD67-4CF1-9E72-D5E688368975}" type="sibTrans" cxnId="{00F15071-9257-45AF-8C4B-ED79FEC19926}">
      <dgm:prSet/>
      <dgm:spPr/>
      <dgm:t>
        <a:bodyPr/>
        <a:lstStyle/>
        <a:p>
          <a:endParaRPr lang="it-IT" sz="1600"/>
        </a:p>
      </dgm:t>
    </dgm:pt>
    <dgm:pt modelId="{5FBCED75-ADD8-4D1E-B509-E89787D1BD33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Sito Web</a:t>
          </a:r>
        </a:p>
      </dgm:t>
    </dgm:pt>
    <dgm:pt modelId="{054C3316-8235-4363-B407-B1EBEF5C7EED}" type="parTrans" cxnId="{123CA1FB-C77D-4C74-8954-ED14E3AEB371}">
      <dgm:prSet/>
      <dgm:spPr/>
      <dgm:t>
        <a:bodyPr/>
        <a:lstStyle/>
        <a:p>
          <a:endParaRPr lang="it-IT" sz="1600"/>
        </a:p>
      </dgm:t>
    </dgm:pt>
    <dgm:pt modelId="{19FC96CF-A7A9-4DDA-AD88-B37D82A942AA}" type="sibTrans" cxnId="{123CA1FB-C77D-4C74-8954-ED14E3AEB371}">
      <dgm:prSet/>
      <dgm:spPr/>
      <dgm:t>
        <a:bodyPr/>
        <a:lstStyle/>
        <a:p>
          <a:endParaRPr lang="it-IT" sz="1600"/>
        </a:p>
      </dgm:t>
    </dgm:pt>
    <dgm:pt modelId="{FA2BC517-A199-4013-9CC3-0CFD93F6F25A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Web Application</a:t>
          </a:r>
        </a:p>
      </dgm:t>
    </dgm:pt>
    <dgm:pt modelId="{86A1B61F-00F3-45E8-9538-0FC0CF485C13}" type="parTrans" cxnId="{ADC56BE2-6CC4-45F1-BE20-2B4F055EA9C0}">
      <dgm:prSet/>
      <dgm:spPr/>
      <dgm:t>
        <a:bodyPr/>
        <a:lstStyle/>
        <a:p>
          <a:endParaRPr lang="it-IT" sz="1600"/>
        </a:p>
      </dgm:t>
    </dgm:pt>
    <dgm:pt modelId="{EB840649-027E-44D4-95CE-598958E9E1C3}" type="sibTrans" cxnId="{ADC56BE2-6CC4-45F1-BE20-2B4F055EA9C0}">
      <dgm:prSet/>
      <dgm:spPr/>
      <dgm:t>
        <a:bodyPr/>
        <a:lstStyle/>
        <a:p>
          <a:endParaRPr lang="it-IT" sz="1600"/>
        </a:p>
      </dgm:t>
    </dgm:pt>
    <dgm:pt modelId="{AF4E9FFD-B892-4BE3-9E88-042ACEC793FE}">
      <dgm:prSet phldrT="[Testo]" custT="1"/>
      <dgm:spPr>
        <a:solidFill>
          <a:schemeClr val="accent6">
            <a:lumMod val="60000"/>
            <a:lumOff val="40000"/>
            <a:alpha val="89804"/>
          </a:schemeClr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dirty="0"/>
            <a:t>Gestione del marketing</a:t>
          </a:r>
        </a:p>
      </dgm:t>
    </dgm:pt>
    <dgm:pt modelId="{D8FFAD47-309C-4907-AC51-EA976C31E859}" type="parTrans" cxnId="{F3A6703E-B499-4AFF-8FA9-8AE08C2B7750}">
      <dgm:prSet/>
      <dgm:spPr/>
      <dgm:t>
        <a:bodyPr/>
        <a:lstStyle/>
        <a:p>
          <a:endParaRPr lang="it-IT" sz="1600"/>
        </a:p>
      </dgm:t>
    </dgm:pt>
    <dgm:pt modelId="{307EC286-A740-4E40-86C1-77615EAFFE7E}" type="sibTrans" cxnId="{F3A6703E-B499-4AFF-8FA9-8AE08C2B7750}">
      <dgm:prSet/>
      <dgm:spPr/>
      <dgm:t>
        <a:bodyPr/>
        <a:lstStyle/>
        <a:p>
          <a:endParaRPr lang="it-IT" sz="1600"/>
        </a:p>
      </dgm:t>
    </dgm:pt>
    <dgm:pt modelId="{6C83D033-8642-42F6-B114-2D5393E5FE14}" type="pres">
      <dgm:prSet presAssocID="{0FFA8FD8-E50B-4BE6-A440-928293F48447}" presName="Name0" presStyleCnt="0">
        <dgm:presLayoutVars>
          <dgm:dir/>
          <dgm:animLvl val="lvl"/>
          <dgm:resizeHandles val="exact"/>
        </dgm:presLayoutVars>
      </dgm:prSet>
      <dgm:spPr/>
    </dgm:pt>
    <dgm:pt modelId="{4F69A2A6-9CA1-43D0-9AFD-BDABB897616D}" type="pres">
      <dgm:prSet presAssocID="{97545A3F-F5FC-4040-A23B-004D3C2DA820}" presName="composite" presStyleCnt="0"/>
      <dgm:spPr/>
    </dgm:pt>
    <dgm:pt modelId="{33CAB987-0B37-46D2-93CD-7F951C5A7EEC}" type="pres">
      <dgm:prSet presAssocID="{97545A3F-F5FC-4040-A23B-004D3C2DA82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AFA28CE-0D65-4D51-B9D0-2DF3F5783A1C}" type="pres">
      <dgm:prSet presAssocID="{97545A3F-F5FC-4040-A23B-004D3C2DA820}" presName="desTx" presStyleLbl="alignAccFollowNode1" presStyleIdx="0" presStyleCnt="3">
        <dgm:presLayoutVars>
          <dgm:bulletEnabled val="1"/>
        </dgm:presLayoutVars>
      </dgm:prSet>
      <dgm:spPr/>
    </dgm:pt>
    <dgm:pt modelId="{DFA226E6-FD73-4673-A72F-EDF30B8A3E0C}" type="pres">
      <dgm:prSet presAssocID="{8A3B3A77-E7A4-413A-9732-733A953E77D9}" presName="space" presStyleCnt="0"/>
      <dgm:spPr/>
    </dgm:pt>
    <dgm:pt modelId="{9C57A5DC-43AA-4354-8873-00D1200B9B5B}" type="pres">
      <dgm:prSet presAssocID="{64F0F058-BDC7-4372-BD56-A8322A1D66C6}" presName="composite" presStyleCnt="0"/>
      <dgm:spPr/>
    </dgm:pt>
    <dgm:pt modelId="{84E6BF11-5C5D-44DF-816C-F045A4F578D4}" type="pres">
      <dgm:prSet presAssocID="{64F0F058-BDC7-4372-BD56-A8322A1D66C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5972B1-FD8E-46D1-BF23-C21E4C6DD81D}" type="pres">
      <dgm:prSet presAssocID="{64F0F058-BDC7-4372-BD56-A8322A1D66C6}" presName="desTx" presStyleLbl="alignAccFollowNode1" presStyleIdx="1" presStyleCnt="3">
        <dgm:presLayoutVars>
          <dgm:bulletEnabled val="1"/>
        </dgm:presLayoutVars>
      </dgm:prSet>
      <dgm:spPr/>
    </dgm:pt>
    <dgm:pt modelId="{14BE27EE-1F3D-4C22-ACBE-F3B6F63B5C49}" type="pres">
      <dgm:prSet presAssocID="{E47CBCA3-1A56-4F24-AF82-6720E784BA6F}" presName="space" presStyleCnt="0"/>
      <dgm:spPr/>
    </dgm:pt>
    <dgm:pt modelId="{50E3A225-7C23-4CE1-8896-184389C4C7D9}" type="pres">
      <dgm:prSet presAssocID="{B18338CD-89F2-4D1B-B604-8AA434F4A4E7}" presName="composite" presStyleCnt="0"/>
      <dgm:spPr/>
    </dgm:pt>
    <dgm:pt modelId="{93E7CE31-4025-4FFD-802F-A7A07A9A1A0E}" type="pres">
      <dgm:prSet presAssocID="{B18338CD-89F2-4D1B-B604-8AA434F4A4E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6C0B907-A546-4ED2-AE0D-C6C4C3E241C2}" type="pres">
      <dgm:prSet presAssocID="{B18338CD-89F2-4D1B-B604-8AA434F4A4E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3D43E04-4ECC-4DA3-9A5D-B6FBD98467EC}" srcId="{97545A3F-F5FC-4040-A23B-004D3C2DA820}" destId="{5F65453A-58B9-4595-AB70-3A962A144105}" srcOrd="2" destOrd="0" parTransId="{449F5EEA-09A7-4715-A633-525693C4DBC1}" sibTransId="{489C4F52-4070-4C76-AD43-196E39F589E1}"/>
    <dgm:cxn modelId="{00BEA509-81D0-4DEE-95CC-A32BDD37B1ED}" type="presOf" srcId="{09EDFBBB-6670-42D1-8D20-61DFA1ADBD01}" destId="{A6C0B907-A546-4ED2-AE0D-C6C4C3E241C2}" srcOrd="0" destOrd="2" presId="urn:microsoft.com/office/officeart/2005/8/layout/hList1"/>
    <dgm:cxn modelId="{4C7ADC0F-65E8-4C2A-8F45-E3DFBA923F28}" srcId="{97545A3F-F5FC-4040-A23B-004D3C2DA820}" destId="{C85CE181-2797-43EC-B97A-C11C6F875DB2}" srcOrd="6" destOrd="0" parTransId="{E1F9ADFB-68FE-4ABA-B567-53C5CA45235B}" sibTransId="{D03FE85D-CA45-4967-9D8E-98068700E804}"/>
    <dgm:cxn modelId="{53578D12-F168-41C3-98E3-AC63450E28EB}" srcId="{64F0F058-BDC7-4372-BD56-A8322A1D66C6}" destId="{7C7D5098-BAAA-428A-AFC7-2BDEAE3C0AA3}" srcOrd="1" destOrd="0" parTransId="{3C15E42D-CD88-4548-AA4A-3B6AB338A27A}" sibTransId="{5B567C45-2FFF-43ED-BF11-FC408DC66418}"/>
    <dgm:cxn modelId="{C6186217-50C0-46EE-850E-232508D402D5}" type="presOf" srcId="{B18338CD-89F2-4D1B-B604-8AA434F4A4E7}" destId="{93E7CE31-4025-4FFD-802F-A7A07A9A1A0E}" srcOrd="0" destOrd="0" presId="urn:microsoft.com/office/officeart/2005/8/layout/hList1"/>
    <dgm:cxn modelId="{03BD9C18-2571-44F1-8F63-E92644C55110}" type="presOf" srcId="{5FBCED75-ADD8-4D1E-B509-E89787D1BD33}" destId="{A6C0B907-A546-4ED2-AE0D-C6C4C3E241C2}" srcOrd="0" destOrd="6" presId="urn:microsoft.com/office/officeart/2005/8/layout/hList1"/>
    <dgm:cxn modelId="{40FE951C-A2D5-4F6C-B932-254A6F03B300}" srcId="{0FFA8FD8-E50B-4BE6-A440-928293F48447}" destId="{64F0F058-BDC7-4372-BD56-A8322A1D66C6}" srcOrd="1" destOrd="0" parTransId="{5FDC5838-E2D6-40EE-A353-C913FF1E6092}" sibTransId="{E47CBCA3-1A56-4F24-AF82-6720E784BA6F}"/>
    <dgm:cxn modelId="{4F71DC21-EFA7-451D-9266-D16DC2391505}" type="presOf" srcId="{3CC12E3F-E4FC-4706-9FC2-9E604DCAA8DC}" destId="{A6C0B907-A546-4ED2-AE0D-C6C4C3E241C2}" srcOrd="0" destOrd="1" presId="urn:microsoft.com/office/officeart/2005/8/layout/hList1"/>
    <dgm:cxn modelId="{DF936428-6C21-4100-BDF5-3302D438BC91}" type="presOf" srcId="{7C7D5098-BAAA-428A-AFC7-2BDEAE3C0AA3}" destId="{495972B1-FD8E-46D1-BF23-C21E4C6DD81D}" srcOrd="0" destOrd="1" presId="urn:microsoft.com/office/officeart/2005/8/layout/hList1"/>
    <dgm:cxn modelId="{FCB84730-C16D-43D6-8579-818BE377FB7D}" type="presOf" srcId="{FA2BC517-A199-4013-9CC3-0CFD93F6F25A}" destId="{A6C0B907-A546-4ED2-AE0D-C6C4C3E241C2}" srcOrd="0" destOrd="7" presId="urn:microsoft.com/office/officeart/2005/8/layout/hList1"/>
    <dgm:cxn modelId="{D5FBC239-5D27-4977-8BCC-75F6D04A421C}" srcId="{0FFA8FD8-E50B-4BE6-A440-928293F48447}" destId="{97545A3F-F5FC-4040-A23B-004D3C2DA820}" srcOrd="0" destOrd="0" parTransId="{3C1C6AFF-60D0-4512-9937-C66F65772696}" sibTransId="{8A3B3A77-E7A4-413A-9732-733A953E77D9}"/>
    <dgm:cxn modelId="{5FC7753B-C5B0-4C56-9DB4-63358D8E17D7}" type="presOf" srcId="{E4D96329-EE82-4AFF-B8C6-8D3983241202}" destId="{495972B1-FD8E-46D1-BF23-C21E4C6DD81D}" srcOrd="0" destOrd="4" presId="urn:microsoft.com/office/officeart/2005/8/layout/hList1"/>
    <dgm:cxn modelId="{93C5593B-E739-44B7-A4C6-50B2D177BC67}" type="presOf" srcId="{46643490-0980-425D-8B9C-06AD3DDD51DA}" destId="{A6C0B907-A546-4ED2-AE0D-C6C4C3E241C2}" srcOrd="0" destOrd="3" presId="urn:microsoft.com/office/officeart/2005/8/layout/hList1"/>
    <dgm:cxn modelId="{F3A6703E-B499-4AFF-8FA9-8AE08C2B7750}" srcId="{B18338CD-89F2-4D1B-B604-8AA434F4A4E7}" destId="{AF4E9FFD-B892-4BE3-9E88-042ACEC793FE}" srcOrd="8" destOrd="0" parTransId="{D8FFAD47-309C-4907-AC51-EA976C31E859}" sibTransId="{307EC286-A740-4E40-86C1-77615EAFFE7E}"/>
    <dgm:cxn modelId="{121EB15D-C463-401E-92E7-7F7B3CAD3FA2}" type="presOf" srcId="{FE330997-1EFD-4FCF-9CF5-3F13F8C59DA7}" destId="{DAFA28CE-0D65-4D51-B9D0-2DF3F5783A1C}" srcOrd="0" destOrd="4" presId="urn:microsoft.com/office/officeart/2005/8/layout/hList1"/>
    <dgm:cxn modelId="{CF754661-EF6D-4442-B542-683C43332BBB}" type="presOf" srcId="{0FFA8FD8-E50B-4BE6-A440-928293F48447}" destId="{6C83D033-8642-42F6-B114-2D5393E5FE14}" srcOrd="0" destOrd="0" presId="urn:microsoft.com/office/officeart/2005/8/layout/hList1"/>
    <dgm:cxn modelId="{2959F762-B3BF-4104-A379-EF0DD430F106}" srcId="{97545A3F-F5FC-4040-A23B-004D3C2DA820}" destId="{2E61719B-2782-4ED1-B50C-20992C38E6D1}" srcOrd="1" destOrd="0" parTransId="{DA762524-2883-4C38-B868-76AA46CC01C2}" sibTransId="{06314F63-0F3C-42D2-91F2-87DFC4C61DAA}"/>
    <dgm:cxn modelId="{2D1A8044-CD36-42A0-817F-5F1370AA96A7}" srcId="{97545A3F-F5FC-4040-A23B-004D3C2DA820}" destId="{8E46986F-E400-4228-AFD6-38BBA3162F8B}" srcOrd="0" destOrd="0" parTransId="{16C4E82F-7EB0-4A74-AE84-100AFD9E772A}" sibTransId="{6490834E-CA13-43DC-B32D-6A54B487E261}"/>
    <dgm:cxn modelId="{00F15071-9257-45AF-8C4B-ED79FEC19926}" srcId="{B18338CD-89F2-4D1B-B604-8AA434F4A4E7}" destId="{38559E03-36D5-4ABD-9C90-4B8D0ECCD35A}" srcOrd="5" destOrd="0" parTransId="{5C9C065E-C148-413D-8ED1-BB815D06160D}" sibTransId="{F7457DD9-BD67-4CF1-9E72-D5E688368975}"/>
    <dgm:cxn modelId="{8259EB72-BDE7-46F6-90A1-C36FC9A4F36C}" srcId="{97545A3F-F5FC-4040-A23B-004D3C2DA820}" destId="{FE330997-1EFD-4FCF-9CF5-3F13F8C59DA7}" srcOrd="4" destOrd="0" parTransId="{E0F7E7B4-68F1-4712-A37C-7FB8EB9D2D14}" sibTransId="{649EF837-582F-4A10-864B-C2277734DAAD}"/>
    <dgm:cxn modelId="{785ABC53-FFAA-4479-8238-9B541B807563}" srcId="{97545A3F-F5FC-4040-A23B-004D3C2DA820}" destId="{48BEEDD0-D82C-4C97-990B-67EC657373BF}" srcOrd="5" destOrd="0" parTransId="{8D5E1D3C-7CF3-4CBC-AFD8-49BBA7853A81}" sibTransId="{E12BA8F9-3879-4E37-BAEC-169F7D5686C6}"/>
    <dgm:cxn modelId="{6FE9D875-9183-4307-923D-2665CA8A3910}" type="presOf" srcId="{2191922D-3A6B-4558-A0C9-CBB4E7865184}" destId="{495972B1-FD8E-46D1-BF23-C21E4C6DD81D}" srcOrd="0" destOrd="6" presId="urn:microsoft.com/office/officeart/2005/8/layout/hList1"/>
    <dgm:cxn modelId="{5E7CA376-905D-42BA-B6C4-F97307E44E7A}" type="presOf" srcId="{46C98FED-D63C-4286-9932-ED1498D066D6}" destId="{A6C0B907-A546-4ED2-AE0D-C6C4C3E241C2}" srcOrd="0" destOrd="0" presId="urn:microsoft.com/office/officeart/2005/8/layout/hList1"/>
    <dgm:cxn modelId="{2BE75F59-910E-4C36-9064-018BE85AE748}" type="presOf" srcId="{5F65453A-58B9-4595-AB70-3A962A144105}" destId="{DAFA28CE-0D65-4D51-B9D0-2DF3F5783A1C}" srcOrd="0" destOrd="2" presId="urn:microsoft.com/office/officeart/2005/8/layout/hList1"/>
    <dgm:cxn modelId="{19C99C84-6A2F-4371-83F7-1AE88FF52CF5}" type="presOf" srcId="{AF4E9FFD-B892-4BE3-9E88-042ACEC793FE}" destId="{A6C0B907-A546-4ED2-AE0D-C6C4C3E241C2}" srcOrd="0" destOrd="8" presId="urn:microsoft.com/office/officeart/2005/8/layout/hList1"/>
    <dgm:cxn modelId="{DAEE2B8B-CEC8-4354-8DDD-8F97A840BD5A}" type="presOf" srcId="{F6DDF267-BF1E-44D5-A269-A4D68C5B2B8C}" destId="{495972B1-FD8E-46D1-BF23-C21E4C6DD81D}" srcOrd="0" destOrd="0" presId="urn:microsoft.com/office/officeart/2005/8/layout/hList1"/>
    <dgm:cxn modelId="{0ACEC68B-A0ED-43AE-8B7F-47327C264E23}" type="presOf" srcId="{48BEEDD0-D82C-4C97-990B-67EC657373BF}" destId="{DAFA28CE-0D65-4D51-B9D0-2DF3F5783A1C}" srcOrd="0" destOrd="5" presId="urn:microsoft.com/office/officeart/2005/8/layout/hList1"/>
    <dgm:cxn modelId="{AAF0F590-55A2-4F50-A31A-0F1629755232}" srcId="{64F0F058-BDC7-4372-BD56-A8322A1D66C6}" destId="{E7D7DABB-9AE6-4193-B3CE-B26F007F2950}" srcOrd="2" destOrd="0" parTransId="{38085987-639D-41C7-8B84-79060EDB1099}" sibTransId="{1652FFB4-767D-4E79-8902-07D25A9019B5}"/>
    <dgm:cxn modelId="{E7132E96-9D5B-4BB7-86B9-0CDAB17924D8}" type="presOf" srcId="{8E46986F-E400-4228-AFD6-38BBA3162F8B}" destId="{DAFA28CE-0D65-4D51-B9D0-2DF3F5783A1C}" srcOrd="0" destOrd="0" presId="urn:microsoft.com/office/officeart/2005/8/layout/hList1"/>
    <dgm:cxn modelId="{9D6F1497-BFE9-4D0A-B7A4-38CAB0C5BDA8}" srcId="{0FFA8FD8-E50B-4BE6-A440-928293F48447}" destId="{B18338CD-89F2-4D1B-B604-8AA434F4A4E7}" srcOrd="2" destOrd="0" parTransId="{44CC8C81-61E3-46AC-93B8-566FB089AF38}" sibTransId="{5E1DA867-6D6D-4E99-8B3E-DBD044381D26}"/>
    <dgm:cxn modelId="{AAC82F99-B29B-480D-9768-4EF7B4A36E67}" srcId="{B18338CD-89F2-4D1B-B604-8AA434F4A4E7}" destId="{3CC12E3F-E4FC-4706-9FC2-9E604DCAA8DC}" srcOrd="1" destOrd="0" parTransId="{B13EA0AF-F4DC-45D1-9D75-59A9921774DE}" sibTransId="{7CBED6F1-1D99-42CD-9EF7-1E9374554BC1}"/>
    <dgm:cxn modelId="{8322159C-CC3B-4958-A9C2-2B5888A604A3}" type="presOf" srcId="{E7D7DABB-9AE6-4193-B3CE-B26F007F2950}" destId="{495972B1-FD8E-46D1-BF23-C21E4C6DD81D}" srcOrd="0" destOrd="2" presId="urn:microsoft.com/office/officeart/2005/8/layout/hList1"/>
    <dgm:cxn modelId="{C81DDEA5-AD31-4A53-A183-F34A8EC66151}" type="presOf" srcId="{38559E03-36D5-4ABD-9C90-4B8D0ECCD35A}" destId="{A6C0B907-A546-4ED2-AE0D-C6C4C3E241C2}" srcOrd="0" destOrd="5" presId="urn:microsoft.com/office/officeart/2005/8/layout/hList1"/>
    <dgm:cxn modelId="{17E00FA9-639A-4CAB-90DA-AE2146937202}" type="presOf" srcId="{C85CE181-2797-43EC-B97A-C11C6F875DB2}" destId="{DAFA28CE-0D65-4D51-B9D0-2DF3F5783A1C}" srcOrd="0" destOrd="6" presId="urn:microsoft.com/office/officeart/2005/8/layout/hList1"/>
    <dgm:cxn modelId="{89A7E0A9-6964-42C4-AD4B-5D77F952B40D}" type="presOf" srcId="{64F0F058-BDC7-4372-BD56-A8322A1D66C6}" destId="{84E6BF11-5C5D-44DF-816C-F045A4F578D4}" srcOrd="0" destOrd="0" presId="urn:microsoft.com/office/officeart/2005/8/layout/hList1"/>
    <dgm:cxn modelId="{48E600B6-BDCF-4C43-A5DD-3BF7C67733DE}" type="presOf" srcId="{348E4834-C3C4-4C76-A602-8C7EE6BED9D4}" destId="{A6C0B907-A546-4ED2-AE0D-C6C4C3E241C2}" srcOrd="0" destOrd="4" presId="urn:microsoft.com/office/officeart/2005/8/layout/hList1"/>
    <dgm:cxn modelId="{3C218EB8-7D6E-40BC-8479-B3AE83958132}" srcId="{64F0F058-BDC7-4372-BD56-A8322A1D66C6}" destId="{E4D96329-EE82-4AFF-B8C6-8D3983241202}" srcOrd="4" destOrd="0" parTransId="{4B9FE780-B059-44C2-851B-C21035CA3D6C}" sibTransId="{2FA2478D-56DB-4683-9D79-026B69ED61F3}"/>
    <dgm:cxn modelId="{3819C1BD-A463-47B3-9277-9A153B774781}" srcId="{64F0F058-BDC7-4372-BD56-A8322A1D66C6}" destId="{BFEEEACB-8236-42A8-B8BC-856798F9790D}" srcOrd="5" destOrd="0" parTransId="{3BEFC128-161C-4FEF-B4A3-874ABDDF892F}" sibTransId="{F5A7856A-7B80-48EF-903D-0424E1099FC5}"/>
    <dgm:cxn modelId="{E9A319C0-6898-42FD-9091-CA18A6F6D99D}" type="presOf" srcId="{B76CC833-1983-4124-AEE8-2556903F1B88}" destId="{495972B1-FD8E-46D1-BF23-C21E4C6DD81D}" srcOrd="0" destOrd="3" presId="urn:microsoft.com/office/officeart/2005/8/layout/hList1"/>
    <dgm:cxn modelId="{7CBE5BC0-ADAD-48E6-A338-7A370312DF4F}" type="presOf" srcId="{80350714-3F17-4FCD-9F23-245C3F1CFE7C}" destId="{DAFA28CE-0D65-4D51-B9D0-2DF3F5783A1C}" srcOrd="0" destOrd="3" presId="urn:microsoft.com/office/officeart/2005/8/layout/hList1"/>
    <dgm:cxn modelId="{3B9862C5-BB31-4166-B1CC-1D371826225F}" srcId="{B18338CD-89F2-4D1B-B604-8AA434F4A4E7}" destId="{348E4834-C3C4-4C76-A602-8C7EE6BED9D4}" srcOrd="4" destOrd="0" parTransId="{D80EFC27-9D24-4EC5-9B0B-391D2C5725ED}" sibTransId="{F8E41A55-6EFE-4DB7-896A-CCB7CD2C6773}"/>
    <dgm:cxn modelId="{42D4ECC5-F37D-4F1B-A2B2-2E62CC818A85}" srcId="{64F0F058-BDC7-4372-BD56-A8322A1D66C6}" destId="{2191922D-3A6B-4558-A0C9-CBB4E7865184}" srcOrd="6" destOrd="0" parTransId="{9492524C-5B47-40EA-AF8C-1E16B04F3B1A}" sibTransId="{09DBC718-5163-40A6-AEC9-9BFFBC42804B}"/>
    <dgm:cxn modelId="{B778D4CB-2401-4038-A760-A84E20826D7D}" srcId="{64F0F058-BDC7-4372-BD56-A8322A1D66C6}" destId="{B76CC833-1983-4124-AEE8-2556903F1B88}" srcOrd="3" destOrd="0" parTransId="{D56C3E49-D139-4622-9794-CFA8B23E0444}" sibTransId="{DCCF6381-6DA4-456E-87F8-CF92A24EFE8D}"/>
    <dgm:cxn modelId="{7F3A22D6-4EB7-40E1-87FC-136592EA2098}" type="presOf" srcId="{2E61719B-2782-4ED1-B50C-20992C38E6D1}" destId="{DAFA28CE-0D65-4D51-B9D0-2DF3F5783A1C}" srcOrd="0" destOrd="1" presId="urn:microsoft.com/office/officeart/2005/8/layout/hList1"/>
    <dgm:cxn modelId="{D5E11ADE-A49D-4AE5-8A8B-CDD78F9EFBEE}" type="presOf" srcId="{97545A3F-F5FC-4040-A23B-004D3C2DA820}" destId="{33CAB987-0B37-46D2-93CD-7F951C5A7EEC}" srcOrd="0" destOrd="0" presId="urn:microsoft.com/office/officeart/2005/8/layout/hList1"/>
    <dgm:cxn modelId="{2FE433DF-E81E-4AA2-89E5-D0D8A2F3BDC4}" srcId="{64F0F058-BDC7-4372-BD56-A8322A1D66C6}" destId="{F6DDF267-BF1E-44D5-A269-A4D68C5B2B8C}" srcOrd="0" destOrd="0" parTransId="{626D8953-42D2-4E71-BDEC-77B6AC5E11D4}" sibTransId="{8F666E03-6599-44B0-BBA4-2F26D8B0FA1C}"/>
    <dgm:cxn modelId="{ADC56BE2-6CC4-45F1-BE20-2B4F055EA9C0}" srcId="{B18338CD-89F2-4D1B-B604-8AA434F4A4E7}" destId="{FA2BC517-A199-4013-9CC3-0CFD93F6F25A}" srcOrd="7" destOrd="0" parTransId="{86A1B61F-00F3-45E8-9538-0FC0CF485C13}" sibTransId="{EB840649-027E-44D4-95CE-598958E9E1C3}"/>
    <dgm:cxn modelId="{5A38D4E6-A9A5-4475-ACA3-AF2B5644A802}" srcId="{B18338CD-89F2-4D1B-B604-8AA434F4A4E7}" destId="{46C98FED-D63C-4286-9932-ED1498D066D6}" srcOrd="0" destOrd="0" parTransId="{FB6B6EFB-3411-4C30-BE12-A5A6B8A2E3FE}" sibTransId="{004C7B1D-5C9E-4E9E-B38A-AF06A658EA55}"/>
    <dgm:cxn modelId="{0EBB94EB-D9D4-4747-8C07-235C94EE8D82}" srcId="{97545A3F-F5FC-4040-A23B-004D3C2DA820}" destId="{80350714-3F17-4FCD-9F23-245C3F1CFE7C}" srcOrd="3" destOrd="0" parTransId="{BC94AA11-9D24-4280-8C1D-A66DCD4033E8}" sibTransId="{7A2184BC-D5D3-4A24-A678-55E7B583F1F0}"/>
    <dgm:cxn modelId="{FA06BAEC-C7B6-44C2-852B-5931D85E88D3}" srcId="{B18338CD-89F2-4D1B-B604-8AA434F4A4E7}" destId="{09EDFBBB-6670-42D1-8D20-61DFA1ADBD01}" srcOrd="2" destOrd="0" parTransId="{9D7C66C2-FFBF-40A2-AF6F-9A2B5354A6B9}" sibTransId="{1A9BC44A-E168-4753-9BB7-CF2EDAC008B1}"/>
    <dgm:cxn modelId="{C42B76F1-D319-48FE-B9FE-A057D5C8FEB9}" srcId="{B18338CD-89F2-4D1B-B604-8AA434F4A4E7}" destId="{46643490-0980-425D-8B9C-06AD3DDD51DA}" srcOrd="3" destOrd="0" parTransId="{DF43016E-A75E-49D6-9FC8-266F31B6F8BE}" sibTransId="{A325A6EB-A14E-4B26-8EAE-DBB185E018FA}"/>
    <dgm:cxn modelId="{123CA1FB-C77D-4C74-8954-ED14E3AEB371}" srcId="{B18338CD-89F2-4D1B-B604-8AA434F4A4E7}" destId="{5FBCED75-ADD8-4D1E-B509-E89787D1BD33}" srcOrd="6" destOrd="0" parTransId="{054C3316-8235-4363-B407-B1EBEF5C7EED}" sibTransId="{19FC96CF-A7A9-4DDA-AD88-B37D82A942AA}"/>
    <dgm:cxn modelId="{CFAD19FE-82A8-4B3E-949D-6889620507D4}" type="presOf" srcId="{BFEEEACB-8236-42A8-B8BC-856798F9790D}" destId="{495972B1-FD8E-46D1-BF23-C21E4C6DD81D}" srcOrd="0" destOrd="5" presId="urn:microsoft.com/office/officeart/2005/8/layout/hList1"/>
    <dgm:cxn modelId="{6FFAE9F4-858E-4BD7-BFEA-F8ACD264B3F7}" type="presParOf" srcId="{6C83D033-8642-42F6-B114-2D5393E5FE14}" destId="{4F69A2A6-9CA1-43D0-9AFD-BDABB897616D}" srcOrd="0" destOrd="0" presId="urn:microsoft.com/office/officeart/2005/8/layout/hList1"/>
    <dgm:cxn modelId="{DC5B65D5-DBD9-47E9-8DC8-E00A663D6B2C}" type="presParOf" srcId="{4F69A2A6-9CA1-43D0-9AFD-BDABB897616D}" destId="{33CAB987-0B37-46D2-93CD-7F951C5A7EEC}" srcOrd="0" destOrd="0" presId="urn:microsoft.com/office/officeart/2005/8/layout/hList1"/>
    <dgm:cxn modelId="{AFABB78D-6E1A-41C0-84FA-A105B3911AA5}" type="presParOf" srcId="{4F69A2A6-9CA1-43D0-9AFD-BDABB897616D}" destId="{DAFA28CE-0D65-4D51-B9D0-2DF3F5783A1C}" srcOrd="1" destOrd="0" presId="urn:microsoft.com/office/officeart/2005/8/layout/hList1"/>
    <dgm:cxn modelId="{52264F2E-6388-43F6-9EC3-4B23916667DB}" type="presParOf" srcId="{6C83D033-8642-42F6-B114-2D5393E5FE14}" destId="{DFA226E6-FD73-4673-A72F-EDF30B8A3E0C}" srcOrd="1" destOrd="0" presId="urn:microsoft.com/office/officeart/2005/8/layout/hList1"/>
    <dgm:cxn modelId="{48B81A92-B634-4945-BDBA-68553AB6A6D3}" type="presParOf" srcId="{6C83D033-8642-42F6-B114-2D5393E5FE14}" destId="{9C57A5DC-43AA-4354-8873-00D1200B9B5B}" srcOrd="2" destOrd="0" presId="urn:microsoft.com/office/officeart/2005/8/layout/hList1"/>
    <dgm:cxn modelId="{FED4677C-8398-4505-B16B-CCE865285DE4}" type="presParOf" srcId="{9C57A5DC-43AA-4354-8873-00D1200B9B5B}" destId="{84E6BF11-5C5D-44DF-816C-F045A4F578D4}" srcOrd="0" destOrd="0" presId="urn:microsoft.com/office/officeart/2005/8/layout/hList1"/>
    <dgm:cxn modelId="{39C5B970-6E4A-4C47-8A32-E51ABF0A0E01}" type="presParOf" srcId="{9C57A5DC-43AA-4354-8873-00D1200B9B5B}" destId="{495972B1-FD8E-46D1-BF23-C21E4C6DD81D}" srcOrd="1" destOrd="0" presId="urn:microsoft.com/office/officeart/2005/8/layout/hList1"/>
    <dgm:cxn modelId="{538F0766-6C78-42D8-AE71-7D273AA4FFBF}" type="presParOf" srcId="{6C83D033-8642-42F6-B114-2D5393E5FE14}" destId="{14BE27EE-1F3D-4C22-ACBE-F3B6F63B5C49}" srcOrd="3" destOrd="0" presId="urn:microsoft.com/office/officeart/2005/8/layout/hList1"/>
    <dgm:cxn modelId="{4310BB09-5852-48CF-8FEA-81D3CC98ED94}" type="presParOf" srcId="{6C83D033-8642-42F6-B114-2D5393E5FE14}" destId="{50E3A225-7C23-4CE1-8896-184389C4C7D9}" srcOrd="4" destOrd="0" presId="urn:microsoft.com/office/officeart/2005/8/layout/hList1"/>
    <dgm:cxn modelId="{027D3C92-050A-4231-BDFA-4054222E1482}" type="presParOf" srcId="{50E3A225-7C23-4CE1-8896-184389C4C7D9}" destId="{93E7CE31-4025-4FFD-802F-A7A07A9A1A0E}" srcOrd="0" destOrd="0" presId="urn:microsoft.com/office/officeart/2005/8/layout/hList1"/>
    <dgm:cxn modelId="{B1398775-DF29-4758-80A1-663BA9228914}" type="presParOf" srcId="{50E3A225-7C23-4CE1-8896-184389C4C7D9}" destId="{A6C0B907-A546-4ED2-AE0D-C6C4C3E241C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57C083-C618-4D16-BB91-496D2A6B1D6C}" type="doc">
      <dgm:prSet loTypeId="urn:microsoft.com/office/officeart/2009/3/layout/Pi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FFB2DB1-1C06-46B1-9FB1-66B9F45CABB2}">
      <dgm:prSet phldrT="[Testo]" custT="1"/>
      <dgm:spPr/>
      <dgm:t>
        <a:bodyPr/>
        <a:lstStyle/>
        <a:p>
          <a:pPr algn="ctr"/>
          <a:r>
            <a:rPr lang="it-IT" sz="1400" dirty="0"/>
            <a:t>Analisi funzionale</a:t>
          </a:r>
        </a:p>
      </dgm:t>
    </dgm:pt>
    <dgm:pt modelId="{E81D5AC6-D5A1-463B-ADA0-5725AB74AF90}" type="parTrans" cxnId="{942B870F-3060-4E35-A816-688D1DA4E22A}">
      <dgm:prSet/>
      <dgm:spPr/>
      <dgm:t>
        <a:bodyPr/>
        <a:lstStyle/>
        <a:p>
          <a:endParaRPr lang="it-IT" sz="3600"/>
        </a:p>
      </dgm:t>
    </dgm:pt>
    <dgm:pt modelId="{7095BD29-4A09-4225-9CF2-12160C842F5E}" type="sibTrans" cxnId="{942B870F-3060-4E35-A816-688D1DA4E22A}">
      <dgm:prSet/>
      <dgm:spPr/>
      <dgm:t>
        <a:bodyPr/>
        <a:lstStyle/>
        <a:p>
          <a:endParaRPr lang="it-IT" sz="3600"/>
        </a:p>
      </dgm:t>
    </dgm:pt>
    <dgm:pt modelId="{FEDC16B1-FCF9-46F8-9623-E1437E973C9F}">
      <dgm:prSet phldrT="[Testo]" custT="1"/>
      <dgm:spPr/>
      <dgm:t>
        <a:bodyPr/>
        <a:lstStyle/>
        <a:p>
          <a:r>
            <a:rPr lang="it-IT" sz="1400" dirty="0"/>
            <a:t>8 giorni</a:t>
          </a:r>
        </a:p>
      </dgm:t>
    </dgm:pt>
    <dgm:pt modelId="{F1BF94BF-D8C3-43E2-8392-7637850AD27B}" type="parTrans" cxnId="{8277345F-1AF9-4D85-BB12-55ED4893A8BD}">
      <dgm:prSet/>
      <dgm:spPr/>
      <dgm:t>
        <a:bodyPr/>
        <a:lstStyle/>
        <a:p>
          <a:endParaRPr lang="it-IT" sz="3600"/>
        </a:p>
      </dgm:t>
    </dgm:pt>
    <dgm:pt modelId="{39008B61-8410-4821-8623-A0E82E7A9251}" type="sibTrans" cxnId="{8277345F-1AF9-4D85-BB12-55ED4893A8BD}">
      <dgm:prSet/>
      <dgm:spPr/>
      <dgm:t>
        <a:bodyPr/>
        <a:lstStyle/>
        <a:p>
          <a:endParaRPr lang="it-IT" sz="3600"/>
        </a:p>
      </dgm:t>
    </dgm:pt>
    <dgm:pt modelId="{53CE05D0-D31B-4063-8039-8AB381EFC111}">
      <dgm:prSet phldrT="[Testo]" custT="1"/>
      <dgm:spPr/>
      <dgm:t>
        <a:bodyPr/>
        <a:lstStyle/>
        <a:p>
          <a:pPr algn="ctr"/>
          <a:r>
            <a:rPr lang="it-IT" sz="1400" dirty="0"/>
            <a:t>Modellazione soluzioni</a:t>
          </a:r>
        </a:p>
      </dgm:t>
    </dgm:pt>
    <dgm:pt modelId="{6940C17D-22AE-4A90-8D43-617784D3D9B9}" type="parTrans" cxnId="{F352755F-C22D-4908-8356-688B76E4198D}">
      <dgm:prSet/>
      <dgm:spPr/>
      <dgm:t>
        <a:bodyPr/>
        <a:lstStyle/>
        <a:p>
          <a:endParaRPr lang="it-IT" sz="3600"/>
        </a:p>
      </dgm:t>
    </dgm:pt>
    <dgm:pt modelId="{BCC6C54D-2A8B-4423-BF93-4E84C37269F1}" type="sibTrans" cxnId="{F352755F-C22D-4908-8356-688B76E4198D}">
      <dgm:prSet/>
      <dgm:spPr/>
      <dgm:t>
        <a:bodyPr/>
        <a:lstStyle/>
        <a:p>
          <a:endParaRPr lang="it-IT" sz="3600"/>
        </a:p>
      </dgm:t>
    </dgm:pt>
    <dgm:pt modelId="{8C8637F4-2F88-4254-9EC3-8AC0A226C7CA}">
      <dgm:prSet phldrT="[Testo]" custT="1"/>
      <dgm:spPr/>
      <dgm:t>
        <a:bodyPr/>
        <a:lstStyle/>
        <a:p>
          <a:r>
            <a:rPr lang="it-IT" sz="1400" dirty="0"/>
            <a:t>5 giorni</a:t>
          </a:r>
        </a:p>
      </dgm:t>
    </dgm:pt>
    <dgm:pt modelId="{22AB72EC-62AF-4ACE-81E5-24E285B30769}" type="parTrans" cxnId="{752A9E72-23CC-4B6E-AEDA-92ED71A0D2DF}">
      <dgm:prSet/>
      <dgm:spPr/>
      <dgm:t>
        <a:bodyPr/>
        <a:lstStyle/>
        <a:p>
          <a:endParaRPr lang="it-IT" sz="3600"/>
        </a:p>
      </dgm:t>
    </dgm:pt>
    <dgm:pt modelId="{15B7CD44-644D-4136-987B-B218CB791C7E}" type="sibTrans" cxnId="{752A9E72-23CC-4B6E-AEDA-92ED71A0D2DF}">
      <dgm:prSet/>
      <dgm:spPr/>
      <dgm:t>
        <a:bodyPr/>
        <a:lstStyle/>
        <a:p>
          <a:endParaRPr lang="it-IT" sz="3600"/>
        </a:p>
      </dgm:t>
    </dgm:pt>
    <dgm:pt modelId="{746E26EE-9B41-4E99-B5CD-F4041AE27EF1}">
      <dgm:prSet phldrT="[Testo]" custT="1"/>
      <dgm:spPr/>
      <dgm:t>
        <a:bodyPr/>
        <a:lstStyle/>
        <a:p>
          <a:pPr algn="ctr"/>
          <a:r>
            <a:rPr lang="it-IT" sz="1400" dirty="0"/>
            <a:t>Valutazione soluzioni</a:t>
          </a:r>
        </a:p>
      </dgm:t>
    </dgm:pt>
    <dgm:pt modelId="{219D5942-F413-4872-A73E-DEC2187AB37F}" type="parTrans" cxnId="{1043EE71-3439-4750-BD4C-F4FAD831C01C}">
      <dgm:prSet/>
      <dgm:spPr/>
      <dgm:t>
        <a:bodyPr/>
        <a:lstStyle/>
        <a:p>
          <a:endParaRPr lang="it-IT" sz="3600"/>
        </a:p>
      </dgm:t>
    </dgm:pt>
    <dgm:pt modelId="{D12700F9-8AC3-4A2A-A221-EB8B89C188EF}" type="sibTrans" cxnId="{1043EE71-3439-4750-BD4C-F4FAD831C01C}">
      <dgm:prSet/>
      <dgm:spPr/>
      <dgm:t>
        <a:bodyPr/>
        <a:lstStyle/>
        <a:p>
          <a:endParaRPr lang="it-IT" sz="3600"/>
        </a:p>
      </dgm:t>
    </dgm:pt>
    <dgm:pt modelId="{110A9B0A-34C0-499C-94CD-CA3905507404}">
      <dgm:prSet phldrT="[Testo]" custT="1"/>
      <dgm:spPr/>
      <dgm:t>
        <a:bodyPr/>
        <a:lstStyle/>
        <a:p>
          <a:r>
            <a:rPr lang="it-IT" sz="1400" dirty="0"/>
            <a:t>2 giorni</a:t>
          </a:r>
        </a:p>
      </dgm:t>
    </dgm:pt>
    <dgm:pt modelId="{AF96BF92-B56C-4172-B129-74209C6F17F3}" type="parTrans" cxnId="{AD5F8EBD-3876-4DAA-985E-31A7831E338A}">
      <dgm:prSet/>
      <dgm:spPr/>
      <dgm:t>
        <a:bodyPr/>
        <a:lstStyle/>
        <a:p>
          <a:endParaRPr lang="it-IT" sz="3600"/>
        </a:p>
      </dgm:t>
    </dgm:pt>
    <dgm:pt modelId="{E1A924F0-FD68-4758-B26E-693EA3B496B9}" type="sibTrans" cxnId="{AD5F8EBD-3876-4DAA-985E-31A7831E338A}">
      <dgm:prSet/>
      <dgm:spPr/>
      <dgm:t>
        <a:bodyPr/>
        <a:lstStyle/>
        <a:p>
          <a:endParaRPr lang="it-IT" sz="3600"/>
        </a:p>
      </dgm:t>
    </dgm:pt>
    <dgm:pt modelId="{ADBA5D2C-C90A-4976-8CD8-28EBCECB85D1}">
      <dgm:prSet custT="1"/>
      <dgm:spPr/>
      <dgm:t>
        <a:bodyPr/>
        <a:lstStyle/>
        <a:p>
          <a:pPr algn="ctr"/>
          <a:r>
            <a:rPr lang="it-IT" sz="1400" dirty="0"/>
            <a:t>Studio di fattibilità</a:t>
          </a:r>
        </a:p>
      </dgm:t>
    </dgm:pt>
    <dgm:pt modelId="{27423E53-5C63-4C3F-B174-BBE325D69225}" type="parTrans" cxnId="{9B9A819D-F0D5-4F9E-8961-EEB3D6CDE906}">
      <dgm:prSet/>
      <dgm:spPr/>
      <dgm:t>
        <a:bodyPr/>
        <a:lstStyle/>
        <a:p>
          <a:endParaRPr lang="it-IT" sz="3600"/>
        </a:p>
      </dgm:t>
    </dgm:pt>
    <dgm:pt modelId="{4F5AF6B5-6CFF-4EF9-A14B-F4B107D91299}" type="sibTrans" cxnId="{9B9A819D-F0D5-4F9E-8961-EEB3D6CDE906}">
      <dgm:prSet/>
      <dgm:spPr/>
      <dgm:t>
        <a:bodyPr/>
        <a:lstStyle/>
        <a:p>
          <a:endParaRPr lang="it-IT" sz="3600"/>
        </a:p>
      </dgm:t>
    </dgm:pt>
    <dgm:pt modelId="{C0AF45D7-E404-4B65-A367-5D180CA87523}">
      <dgm:prSet custT="1"/>
      <dgm:spPr/>
      <dgm:t>
        <a:bodyPr/>
        <a:lstStyle/>
        <a:p>
          <a:pPr algn="ctr"/>
          <a:r>
            <a:rPr lang="it-IT" sz="1400" dirty="0"/>
            <a:t>Implementazione soluzione</a:t>
          </a:r>
        </a:p>
      </dgm:t>
    </dgm:pt>
    <dgm:pt modelId="{7AA4AFC6-0D63-4863-ABC9-22B7973F6479}" type="parTrans" cxnId="{6DFD954A-21A2-4448-B5F7-1D224037FABF}">
      <dgm:prSet/>
      <dgm:spPr/>
      <dgm:t>
        <a:bodyPr/>
        <a:lstStyle/>
        <a:p>
          <a:endParaRPr lang="it-IT" sz="3600"/>
        </a:p>
      </dgm:t>
    </dgm:pt>
    <dgm:pt modelId="{46845AF4-4E80-48FB-8EBF-6D0EFEDD6131}" type="sibTrans" cxnId="{6DFD954A-21A2-4448-B5F7-1D224037FABF}">
      <dgm:prSet/>
      <dgm:spPr/>
      <dgm:t>
        <a:bodyPr/>
        <a:lstStyle/>
        <a:p>
          <a:endParaRPr lang="it-IT" sz="3600"/>
        </a:p>
      </dgm:t>
    </dgm:pt>
    <dgm:pt modelId="{D83DB3BE-D80D-462F-89AD-4A94D4F8D9AF}">
      <dgm:prSet custT="1"/>
      <dgm:spPr/>
      <dgm:t>
        <a:bodyPr/>
        <a:lstStyle/>
        <a:p>
          <a:pPr algn="ctr"/>
          <a:r>
            <a:rPr lang="it-IT" sz="1400" dirty="0"/>
            <a:t>Training dipendenti</a:t>
          </a:r>
        </a:p>
      </dgm:t>
    </dgm:pt>
    <dgm:pt modelId="{A7E13C9A-4057-4D84-AA66-6C7D8C603125}" type="parTrans" cxnId="{3B16281B-3034-4AF8-A97C-DD4E57A7D237}">
      <dgm:prSet/>
      <dgm:spPr/>
      <dgm:t>
        <a:bodyPr/>
        <a:lstStyle/>
        <a:p>
          <a:endParaRPr lang="it-IT" sz="3600"/>
        </a:p>
      </dgm:t>
    </dgm:pt>
    <dgm:pt modelId="{810F90AD-706E-438F-9BDF-40CF4935F22B}" type="sibTrans" cxnId="{3B16281B-3034-4AF8-A97C-DD4E57A7D237}">
      <dgm:prSet/>
      <dgm:spPr/>
      <dgm:t>
        <a:bodyPr/>
        <a:lstStyle/>
        <a:p>
          <a:endParaRPr lang="it-IT" sz="3600"/>
        </a:p>
      </dgm:t>
    </dgm:pt>
    <dgm:pt modelId="{D2E28602-17D8-4139-B283-48ADE7DA3522}">
      <dgm:prSet custT="1"/>
      <dgm:spPr/>
      <dgm:t>
        <a:bodyPr/>
        <a:lstStyle/>
        <a:p>
          <a:r>
            <a:rPr lang="it-IT" sz="1400" dirty="0"/>
            <a:t>3 giorni</a:t>
          </a:r>
        </a:p>
      </dgm:t>
    </dgm:pt>
    <dgm:pt modelId="{D0DAA828-7BD9-4868-9873-9F61E2F63843}" type="parTrans" cxnId="{68E92501-D6E5-49B4-9AA9-D22E82FA4E5B}">
      <dgm:prSet/>
      <dgm:spPr/>
      <dgm:t>
        <a:bodyPr/>
        <a:lstStyle/>
        <a:p>
          <a:endParaRPr lang="it-IT" sz="3600"/>
        </a:p>
      </dgm:t>
    </dgm:pt>
    <dgm:pt modelId="{2FC38FB3-891D-41C6-BFC0-D8EA833768A8}" type="sibTrans" cxnId="{68E92501-D6E5-49B4-9AA9-D22E82FA4E5B}">
      <dgm:prSet/>
      <dgm:spPr/>
      <dgm:t>
        <a:bodyPr/>
        <a:lstStyle/>
        <a:p>
          <a:endParaRPr lang="it-IT" sz="3600"/>
        </a:p>
      </dgm:t>
    </dgm:pt>
    <dgm:pt modelId="{76063FB0-EFFC-4637-9E2E-EDC6CB7E3810}">
      <dgm:prSet custT="1"/>
      <dgm:spPr/>
      <dgm:t>
        <a:bodyPr/>
        <a:lstStyle/>
        <a:p>
          <a:r>
            <a:rPr lang="it-IT" sz="1400" dirty="0"/>
            <a:t>10 giorni</a:t>
          </a:r>
        </a:p>
      </dgm:t>
    </dgm:pt>
    <dgm:pt modelId="{9C542B7F-209E-40D9-A192-E38EBE8E8198}" type="parTrans" cxnId="{71321BFF-15FA-4A85-A95B-747FC5F1D5E3}">
      <dgm:prSet/>
      <dgm:spPr/>
      <dgm:t>
        <a:bodyPr/>
        <a:lstStyle/>
        <a:p>
          <a:endParaRPr lang="it-IT" sz="3600"/>
        </a:p>
      </dgm:t>
    </dgm:pt>
    <dgm:pt modelId="{F1FE82F1-50D5-41E4-BEA6-F14D9156CDFE}" type="sibTrans" cxnId="{71321BFF-15FA-4A85-A95B-747FC5F1D5E3}">
      <dgm:prSet/>
      <dgm:spPr/>
      <dgm:t>
        <a:bodyPr/>
        <a:lstStyle/>
        <a:p>
          <a:endParaRPr lang="it-IT" sz="3600"/>
        </a:p>
      </dgm:t>
    </dgm:pt>
    <dgm:pt modelId="{AEA59A54-7AC5-4AC0-B000-A255BE73BE74}">
      <dgm:prSet custT="1"/>
      <dgm:spPr/>
      <dgm:t>
        <a:bodyPr/>
        <a:lstStyle/>
        <a:p>
          <a:r>
            <a:rPr lang="it-IT" sz="1400" dirty="0"/>
            <a:t>2 giorni</a:t>
          </a:r>
        </a:p>
      </dgm:t>
    </dgm:pt>
    <dgm:pt modelId="{92535123-F494-436F-924E-DFAC28909D99}" type="parTrans" cxnId="{4E98B37D-C0AA-4F33-9DB8-779A30ABBCBF}">
      <dgm:prSet/>
      <dgm:spPr/>
      <dgm:t>
        <a:bodyPr/>
        <a:lstStyle/>
        <a:p>
          <a:endParaRPr lang="it-IT" sz="3600"/>
        </a:p>
      </dgm:t>
    </dgm:pt>
    <dgm:pt modelId="{41B8A1B2-9FF4-4C19-9283-A97E955C625E}" type="sibTrans" cxnId="{4E98B37D-C0AA-4F33-9DB8-779A30ABBCBF}">
      <dgm:prSet/>
      <dgm:spPr/>
      <dgm:t>
        <a:bodyPr/>
        <a:lstStyle/>
        <a:p>
          <a:endParaRPr lang="it-IT" sz="3600"/>
        </a:p>
      </dgm:t>
    </dgm:pt>
    <dgm:pt modelId="{30B32C16-B76A-4EA1-B15E-1819D38BF1B3}" type="pres">
      <dgm:prSet presAssocID="{2657C083-C618-4D16-BB91-496D2A6B1D6C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251963F0-F9CD-44C8-8203-CA00385537BE}" type="pres">
      <dgm:prSet presAssocID="{1FFB2DB1-1C06-46B1-9FB1-66B9F45CABB2}" presName="ParentComposite" presStyleCnt="0"/>
      <dgm:spPr/>
    </dgm:pt>
    <dgm:pt modelId="{96C5AA7E-1B85-4048-A91B-61861EE6EA66}" type="pres">
      <dgm:prSet presAssocID="{1FFB2DB1-1C06-46B1-9FB1-66B9F45CABB2}" presName="Chord" presStyleLbl="bgShp" presStyleIdx="0" presStyleCnt="6" custLinFactNeighborY="-20716"/>
      <dgm:spPr/>
    </dgm:pt>
    <dgm:pt modelId="{598D222B-49C5-439A-9996-B0EE0E23C059}" type="pres">
      <dgm:prSet presAssocID="{1FFB2DB1-1C06-46B1-9FB1-66B9F45CABB2}" presName="Pie" presStyleLbl="alignNode1" presStyleIdx="0" presStyleCnt="6" custLinFactNeighborY="-25896"/>
      <dgm:spPr/>
    </dgm:pt>
    <dgm:pt modelId="{DA0B1BAB-30E4-432B-B743-1554F90F575B}" type="pres">
      <dgm:prSet presAssocID="{1FFB2DB1-1C06-46B1-9FB1-66B9F45CABB2}" presName="Parent" presStyleLbl="revTx" presStyleIdx="0" presStyleCnt="12" custAng="5400000" custScaleY="71054" custLinFactNeighborY="-31561">
        <dgm:presLayoutVars>
          <dgm:chMax val="1"/>
          <dgm:chPref val="1"/>
          <dgm:bulletEnabled val="1"/>
        </dgm:presLayoutVars>
      </dgm:prSet>
      <dgm:spPr/>
    </dgm:pt>
    <dgm:pt modelId="{2B9A97D3-AF4E-4974-A58A-912B8F3EC8C9}" type="pres">
      <dgm:prSet presAssocID="{39008B61-8410-4821-8623-A0E82E7A9251}" presName="negSibTrans" presStyleCnt="0"/>
      <dgm:spPr/>
    </dgm:pt>
    <dgm:pt modelId="{A714A0D9-6552-4020-AFF7-41D7C20D3797}" type="pres">
      <dgm:prSet presAssocID="{1FFB2DB1-1C06-46B1-9FB1-66B9F45CABB2}" presName="composite" presStyleCnt="0"/>
      <dgm:spPr/>
    </dgm:pt>
    <dgm:pt modelId="{195A1EAC-9A11-4007-B59D-3FA63451E7A9}" type="pres">
      <dgm:prSet presAssocID="{1FFB2DB1-1C06-46B1-9FB1-66B9F45CABB2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8FDF3B95-208D-40E6-841C-1F0F62445516}" type="pres">
      <dgm:prSet presAssocID="{7095BD29-4A09-4225-9CF2-12160C842F5E}" presName="sibTrans" presStyleCnt="0"/>
      <dgm:spPr/>
    </dgm:pt>
    <dgm:pt modelId="{C7982D52-3246-4339-AA56-CC9E10B3E048}" type="pres">
      <dgm:prSet presAssocID="{53CE05D0-D31B-4063-8039-8AB381EFC111}" presName="ParentComposite" presStyleCnt="0"/>
      <dgm:spPr/>
    </dgm:pt>
    <dgm:pt modelId="{6A3F72A5-5815-4600-B5EF-DF2ADF064665}" type="pres">
      <dgm:prSet presAssocID="{53CE05D0-D31B-4063-8039-8AB381EFC111}" presName="Chord" presStyleLbl="bgShp" presStyleIdx="1" presStyleCnt="6" custLinFactNeighborY="-20716"/>
      <dgm:spPr/>
    </dgm:pt>
    <dgm:pt modelId="{D3140F1F-68E8-47ED-9932-F1842032BA1E}" type="pres">
      <dgm:prSet presAssocID="{53CE05D0-D31B-4063-8039-8AB381EFC111}" presName="Pie" presStyleLbl="alignNode1" presStyleIdx="1" presStyleCnt="6" custLinFactNeighborY="-25896"/>
      <dgm:spPr/>
    </dgm:pt>
    <dgm:pt modelId="{FA936BCB-C0EE-4E9A-AA9D-A2EF8F8D15FA}" type="pres">
      <dgm:prSet presAssocID="{53CE05D0-D31B-4063-8039-8AB381EFC111}" presName="Parent" presStyleLbl="revTx" presStyleIdx="2" presStyleCnt="12" custAng="5400000" custScaleY="71054" custLinFactNeighborX="-4970" custLinFactNeighborY="-31561">
        <dgm:presLayoutVars>
          <dgm:chMax val="1"/>
          <dgm:chPref val="1"/>
          <dgm:bulletEnabled val="1"/>
        </dgm:presLayoutVars>
      </dgm:prSet>
      <dgm:spPr/>
    </dgm:pt>
    <dgm:pt modelId="{3B71D540-874B-47C8-8BED-C91FFB982131}" type="pres">
      <dgm:prSet presAssocID="{15B7CD44-644D-4136-987B-B218CB791C7E}" presName="negSibTrans" presStyleCnt="0"/>
      <dgm:spPr/>
    </dgm:pt>
    <dgm:pt modelId="{6A81DD77-D75E-4A15-AE6D-3248C2216E6C}" type="pres">
      <dgm:prSet presAssocID="{53CE05D0-D31B-4063-8039-8AB381EFC111}" presName="composite" presStyleCnt="0"/>
      <dgm:spPr/>
    </dgm:pt>
    <dgm:pt modelId="{74423ED5-BF4D-40B8-8C5F-A6324EABE5B1}" type="pres">
      <dgm:prSet presAssocID="{53CE05D0-D31B-4063-8039-8AB381EFC111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DE68908A-A0BF-47BF-92B1-CE7F01151FCA}" type="pres">
      <dgm:prSet presAssocID="{BCC6C54D-2A8B-4423-BF93-4E84C37269F1}" presName="sibTrans" presStyleCnt="0"/>
      <dgm:spPr/>
    </dgm:pt>
    <dgm:pt modelId="{78171978-7748-4CA3-9E5C-7B135C309618}" type="pres">
      <dgm:prSet presAssocID="{ADBA5D2C-C90A-4976-8CD8-28EBCECB85D1}" presName="ParentComposite" presStyleCnt="0"/>
      <dgm:spPr/>
    </dgm:pt>
    <dgm:pt modelId="{8C4ABE92-287E-4521-A4D5-FE9065448EBD}" type="pres">
      <dgm:prSet presAssocID="{ADBA5D2C-C90A-4976-8CD8-28EBCECB85D1}" presName="Chord" presStyleLbl="bgShp" presStyleIdx="2" presStyleCnt="6" custLinFactNeighborY="-20716"/>
      <dgm:spPr/>
    </dgm:pt>
    <dgm:pt modelId="{194C70BB-3B10-4CA4-AC72-D155A46C583B}" type="pres">
      <dgm:prSet presAssocID="{ADBA5D2C-C90A-4976-8CD8-28EBCECB85D1}" presName="Pie" presStyleLbl="alignNode1" presStyleIdx="2" presStyleCnt="6" custLinFactNeighborY="-25896"/>
      <dgm:spPr/>
    </dgm:pt>
    <dgm:pt modelId="{873BC160-E0E0-4F93-8F19-58D68E5A5F32}" type="pres">
      <dgm:prSet presAssocID="{ADBA5D2C-C90A-4976-8CD8-28EBCECB85D1}" presName="Parent" presStyleLbl="revTx" presStyleIdx="4" presStyleCnt="12" custAng="5400000" custScaleY="71054" custLinFactNeighborX="-4970" custLinFactNeighborY="-31561">
        <dgm:presLayoutVars>
          <dgm:chMax val="1"/>
          <dgm:chPref val="1"/>
          <dgm:bulletEnabled val="1"/>
        </dgm:presLayoutVars>
      </dgm:prSet>
      <dgm:spPr/>
    </dgm:pt>
    <dgm:pt modelId="{298FE256-4226-43D5-B5B7-17BBDAF4B77C}" type="pres">
      <dgm:prSet presAssocID="{2FC38FB3-891D-41C6-BFC0-D8EA833768A8}" presName="negSibTrans" presStyleCnt="0"/>
      <dgm:spPr/>
    </dgm:pt>
    <dgm:pt modelId="{4A9A97BD-419C-4231-9DE6-83FF86769CF3}" type="pres">
      <dgm:prSet presAssocID="{ADBA5D2C-C90A-4976-8CD8-28EBCECB85D1}" presName="composite" presStyleCnt="0"/>
      <dgm:spPr/>
    </dgm:pt>
    <dgm:pt modelId="{4CF14F1D-D228-40AE-8A9A-5EF49657EB3E}" type="pres">
      <dgm:prSet presAssocID="{ADBA5D2C-C90A-4976-8CD8-28EBCECB85D1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80DBECAC-44D6-40C3-AEE2-6AAECB22FA9E}" type="pres">
      <dgm:prSet presAssocID="{4F5AF6B5-6CFF-4EF9-A14B-F4B107D91299}" presName="sibTrans" presStyleCnt="0"/>
      <dgm:spPr/>
    </dgm:pt>
    <dgm:pt modelId="{1BB79B01-A0AC-4082-9258-416E80877A49}" type="pres">
      <dgm:prSet presAssocID="{746E26EE-9B41-4E99-B5CD-F4041AE27EF1}" presName="ParentComposite" presStyleCnt="0"/>
      <dgm:spPr/>
    </dgm:pt>
    <dgm:pt modelId="{10FA8840-8026-46C7-8D72-98DA42CED444}" type="pres">
      <dgm:prSet presAssocID="{746E26EE-9B41-4E99-B5CD-F4041AE27EF1}" presName="Chord" presStyleLbl="bgShp" presStyleIdx="3" presStyleCnt="6" custLinFactNeighborY="-20716"/>
      <dgm:spPr/>
    </dgm:pt>
    <dgm:pt modelId="{393706F5-CE8A-424F-B220-9C024697F8D8}" type="pres">
      <dgm:prSet presAssocID="{746E26EE-9B41-4E99-B5CD-F4041AE27EF1}" presName="Pie" presStyleLbl="alignNode1" presStyleIdx="3" presStyleCnt="6" custLinFactNeighborY="-25896"/>
      <dgm:spPr/>
    </dgm:pt>
    <dgm:pt modelId="{7FFA9A7C-70C3-4F8E-8BC9-418D64C3EE53}" type="pres">
      <dgm:prSet presAssocID="{746E26EE-9B41-4E99-B5CD-F4041AE27EF1}" presName="Parent" presStyleLbl="revTx" presStyleIdx="6" presStyleCnt="12" custAng="5400000" custScaleY="71054" custLinFactNeighborX="-4970" custLinFactNeighborY="-31561">
        <dgm:presLayoutVars>
          <dgm:chMax val="1"/>
          <dgm:chPref val="1"/>
          <dgm:bulletEnabled val="1"/>
        </dgm:presLayoutVars>
      </dgm:prSet>
      <dgm:spPr/>
    </dgm:pt>
    <dgm:pt modelId="{A0B12F82-2AC1-42D2-968E-B6D0118802A3}" type="pres">
      <dgm:prSet presAssocID="{E1A924F0-FD68-4758-B26E-693EA3B496B9}" presName="negSibTrans" presStyleCnt="0"/>
      <dgm:spPr/>
    </dgm:pt>
    <dgm:pt modelId="{66CDB7C8-95EA-46E3-A6B1-068AE86529E5}" type="pres">
      <dgm:prSet presAssocID="{746E26EE-9B41-4E99-B5CD-F4041AE27EF1}" presName="composite" presStyleCnt="0"/>
      <dgm:spPr/>
    </dgm:pt>
    <dgm:pt modelId="{CE2CA5AB-702F-4E8A-ACD7-BE0CACEF8D5F}" type="pres">
      <dgm:prSet presAssocID="{746E26EE-9B41-4E99-B5CD-F4041AE27EF1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D5916C90-43ED-44F1-82C0-127EC925C43D}" type="pres">
      <dgm:prSet presAssocID="{D12700F9-8AC3-4A2A-A221-EB8B89C188EF}" presName="sibTrans" presStyleCnt="0"/>
      <dgm:spPr/>
    </dgm:pt>
    <dgm:pt modelId="{5636DC6D-8237-42E8-8811-CE638A5B2D95}" type="pres">
      <dgm:prSet presAssocID="{C0AF45D7-E404-4B65-A367-5D180CA87523}" presName="ParentComposite" presStyleCnt="0"/>
      <dgm:spPr/>
    </dgm:pt>
    <dgm:pt modelId="{FA015D2A-7D47-416E-AA7A-29F2393C7ACA}" type="pres">
      <dgm:prSet presAssocID="{C0AF45D7-E404-4B65-A367-5D180CA87523}" presName="Chord" presStyleLbl="bgShp" presStyleIdx="4" presStyleCnt="6"/>
      <dgm:spPr/>
    </dgm:pt>
    <dgm:pt modelId="{17F275B2-B1DF-45CA-BC4D-FD5F5F74ADF7}" type="pres">
      <dgm:prSet presAssocID="{C0AF45D7-E404-4B65-A367-5D180CA87523}" presName="Pie" presStyleLbl="alignNode1" presStyleIdx="4" presStyleCnt="6"/>
      <dgm:spPr/>
    </dgm:pt>
    <dgm:pt modelId="{8DD9042A-1F89-41A2-BA11-67B3714A37FF}" type="pres">
      <dgm:prSet presAssocID="{C0AF45D7-E404-4B65-A367-5D180CA87523}" presName="Parent" presStyleLbl="revTx" presStyleIdx="8" presStyleCnt="12" custAng="5400000" custScaleY="105400" custLinFactNeighborX="-4970" custLinFactNeighborY="-22974">
        <dgm:presLayoutVars>
          <dgm:chMax val="1"/>
          <dgm:chPref val="1"/>
          <dgm:bulletEnabled val="1"/>
        </dgm:presLayoutVars>
      </dgm:prSet>
      <dgm:spPr/>
    </dgm:pt>
    <dgm:pt modelId="{8C6F7AEB-808E-4C58-A49A-97929A2DB00B}" type="pres">
      <dgm:prSet presAssocID="{F1FE82F1-50D5-41E4-BEA6-F14D9156CDFE}" presName="negSibTrans" presStyleCnt="0"/>
      <dgm:spPr/>
    </dgm:pt>
    <dgm:pt modelId="{2B0DED95-344B-4AC7-A377-7596FBB5DBE1}" type="pres">
      <dgm:prSet presAssocID="{C0AF45D7-E404-4B65-A367-5D180CA87523}" presName="composite" presStyleCnt="0"/>
      <dgm:spPr/>
    </dgm:pt>
    <dgm:pt modelId="{7F980931-2744-44F1-8B05-F3EA02E80499}" type="pres">
      <dgm:prSet presAssocID="{C0AF45D7-E404-4B65-A367-5D180CA87523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DE63A4C7-294B-4A86-A913-5579A5DDA558}" type="pres">
      <dgm:prSet presAssocID="{46845AF4-4E80-48FB-8EBF-6D0EFEDD6131}" presName="sibTrans" presStyleCnt="0"/>
      <dgm:spPr/>
    </dgm:pt>
    <dgm:pt modelId="{8CA747BE-596D-4FE3-BD2D-A71EDD0B482A}" type="pres">
      <dgm:prSet presAssocID="{D83DB3BE-D80D-462F-89AD-4A94D4F8D9AF}" presName="ParentComposite" presStyleCnt="0"/>
      <dgm:spPr/>
    </dgm:pt>
    <dgm:pt modelId="{65BF9D6F-D41F-4EAE-B2D2-04F1764F4190}" type="pres">
      <dgm:prSet presAssocID="{D83DB3BE-D80D-462F-89AD-4A94D4F8D9AF}" presName="Chord" presStyleLbl="bgShp" presStyleIdx="5" presStyleCnt="6" custLinFactNeighborY="-20716"/>
      <dgm:spPr/>
    </dgm:pt>
    <dgm:pt modelId="{2C10C2B0-4BE0-4245-868E-F007138D6CDB}" type="pres">
      <dgm:prSet presAssocID="{D83DB3BE-D80D-462F-89AD-4A94D4F8D9AF}" presName="Pie" presStyleLbl="alignNode1" presStyleIdx="5" presStyleCnt="6" custLinFactNeighborY="-25896"/>
      <dgm:spPr/>
    </dgm:pt>
    <dgm:pt modelId="{49174ABB-A33A-4E16-91A1-277AD4116C46}" type="pres">
      <dgm:prSet presAssocID="{D83DB3BE-D80D-462F-89AD-4A94D4F8D9AF}" presName="Parent" presStyleLbl="revTx" presStyleIdx="10" presStyleCnt="12" custAng="5400000" custScaleY="71054" custLinFactNeighborX="-4970" custLinFactNeighborY="-31561">
        <dgm:presLayoutVars>
          <dgm:chMax val="1"/>
          <dgm:chPref val="1"/>
          <dgm:bulletEnabled val="1"/>
        </dgm:presLayoutVars>
      </dgm:prSet>
      <dgm:spPr/>
    </dgm:pt>
    <dgm:pt modelId="{386FFA62-EFBB-4520-B392-F64D0543E8EF}" type="pres">
      <dgm:prSet presAssocID="{41B8A1B2-9FF4-4C19-9283-A97E955C625E}" presName="negSibTrans" presStyleCnt="0"/>
      <dgm:spPr/>
    </dgm:pt>
    <dgm:pt modelId="{74D0A049-1729-42E8-8E82-33219109D11C}" type="pres">
      <dgm:prSet presAssocID="{D83DB3BE-D80D-462F-89AD-4A94D4F8D9AF}" presName="composite" presStyleCnt="0"/>
      <dgm:spPr/>
    </dgm:pt>
    <dgm:pt modelId="{EB8ECE62-C568-4B6F-A77F-4A9B143F052F}" type="pres">
      <dgm:prSet presAssocID="{D83DB3BE-D80D-462F-89AD-4A94D4F8D9AF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68E92501-D6E5-49B4-9AA9-D22E82FA4E5B}" srcId="{ADBA5D2C-C90A-4976-8CD8-28EBCECB85D1}" destId="{D2E28602-17D8-4139-B283-48ADE7DA3522}" srcOrd="0" destOrd="0" parTransId="{D0DAA828-7BD9-4868-9873-9F61E2F63843}" sibTransId="{2FC38FB3-891D-41C6-BFC0-D8EA833768A8}"/>
    <dgm:cxn modelId="{942B870F-3060-4E35-A816-688D1DA4E22A}" srcId="{2657C083-C618-4D16-BB91-496D2A6B1D6C}" destId="{1FFB2DB1-1C06-46B1-9FB1-66B9F45CABB2}" srcOrd="0" destOrd="0" parTransId="{E81D5AC6-D5A1-463B-ADA0-5725AB74AF90}" sibTransId="{7095BD29-4A09-4225-9CF2-12160C842F5E}"/>
    <dgm:cxn modelId="{4EA47512-5211-4D56-9837-22AA066B8E1A}" type="presOf" srcId="{ADBA5D2C-C90A-4976-8CD8-28EBCECB85D1}" destId="{873BC160-E0E0-4F93-8F19-58D68E5A5F32}" srcOrd="0" destOrd="0" presId="urn:microsoft.com/office/officeart/2009/3/layout/PieProcess"/>
    <dgm:cxn modelId="{4B94E816-3B89-46B5-84BC-ED9B600B329B}" type="presOf" srcId="{AEA59A54-7AC5-4AC0-B000-A255BE73BE74}" destId="{EB8ECE62-C568-4B6F-A77F-4A9B143F052F}" srcOrd="0" destOrd="0" presId="urn:microsoft.com/office/officeart/2009/3/layout/PieProcess"/>
    <dgm:cxn modelId="{3B16281B-3034-4AF8-A97C-DD4E57A7D237}" srcId="{2657C083-C618-4D16-BB91-496D2A6B1D6C}" destId="{D83DB3BE-D80D-462F-89AD-4A94D4F8D9AF}" srcOrd="5" destOrd="0" parTransId="{A7E13C9A-4057-4D84-AA66-6C7D8C603125}" sibTransId="{810F90AD-706E-438F-9BDF-40CF4935F22B}"/>
    <dgm:cxn modelId="{A4968C21-6552-4D3F-B425-AE240DDABFB8}" type="presOf" srcId="{110A9B0A-34C0-499C-94CD-CA3905507404}" destId="{CE2CA5AB-702F-4E8A-ACD7-BE0CACEF8D5F}" srcOrd="0" destOrd="0" presId="urn:microsoft.com/office/officeart/2009/3/layout/PieProcess"/>
    <dgm:cxn modelId="{705B462D-A909-45D4-A6F4-F68D03ECA7FB}" type="presOf" srcId="{C0AF45D7-E404-4B65-A367-5D180CA87523}" destId="{8DD9042A-1F89-41A2-BA11-67B3714A37FF}" srcOrd="0" destOrd="0" presId="urn:microsoft.com/office/officeart/2009/3/layout/PieProcess"/>
    <dgm:cxn modelId="{64AF125E-1BC0-40B7-8536-A0AC4F5CF159}" type="presOf" srcId="{76063FB0-EFFC-4637-9E2E-EDC6CB7E3810}" destId="{7F980931-2744-44F1-8B05-F3EA02E80499}" srcOrd="0" destOrd="0" presId="urn:microsoft.com/office/officeart/2009/3/layout/PieProcess"/>
    <dgm:cxn modelId="{8277345F-1AF9-4D85-BB12-55ED4893A8BD}" srcId="{1FFB2DB1-1C06-46B1-9FB1-66B9F45CABB2}" destId="{FEDC16B1-FCF9-46F8-9623-E1437E973C9F}" srcOrd="0" destOrd="0" parTransId="{F1BF94BF-D8C3-43E2-8392-7637850AD27B}" sibTransId="{39008B61-8410-4821-8623-A0E82E7A9251}"/>
    <dgm:cxn modelId="{F352755F-C22D-4908-8356-688B76E4198D}" srcId="{2657C083-C618-4D16-BB91-496D2A6B1D6C}" destId="{53CE05D0-D31B-4063-8039-8AB381EFC111}" srcOrd="1" destOrd="0" parTransId="{6940C17D-22AE-4A90-8D43-617784D3D9B9}" sibTransId="{BCC6C54D-2A8B-4423-BF93-4E84C37269F1}"/>
    <dgm:cxn modelId="{6DFD954A-21A2-4448-B5F7-1D224037FABF}" srcId="{2657C083-C618-4D16-BB91-496D2A6B1D6C}" destId="{C0AF45D7-E404-4B65-A367-5D180CA87523}" srcOrd="4" destOrd="0" parTransId="{7AA4AFC6-0D63-4863-ABC9-22B7973F6479}" sibTransId="{46845AF4-4E80-48FB-8EBF-6D0EFEDD6131}"/>
    <dgm:cxn modelId="{1043EE71-3439-4750-BD4C-F4FAD831C01C}" srcId="{2657C083-C618-4D16-BB91-496D2A6B1D6C}" destId="{746E26EE-9B41-4E99-B5CD-F4041AE27EF1}" srcOrd="3" destOrd="0" parTransId="{219D5942-F413-4872-A73E-DEC2187AB37F}" sibTransId="{D12700F9-8AC3-4A2A-A221-EB8B89C188EF}"/>
    <dgm:cxn modelId="{752A9E72-23CC-4B6E-AEDA-92ED71A0D2DF}" srcId="{53CE05D0-D31B-4063-8039-8AB381EFC111}" destId="{8C8637F4-2F88-4254-9EC3-8AC0A226C7CA}" srcOrd="0" destOrd="0" parTransId="{22AB72EC-62AF-4ACE-81E5-24E285B30769}" sibTransId="{15B7CD44-644D-4136-987B-B218CB791C7E}"/>
    <dgm:cxn modelId="{4E98B37D-C0AA-4F33-9DB8-779A30ABBCBF}" srcId="{D83DB3BE-D80D-462F-89AD-4A94D4F8D9AF}" destId="{AEA59A54-7AC5-4AC0-B000-A255BE73BE74}" srcOrd="0" destOrd="0" parTransId="{92535123-F494-436F-924E-DFAC28909D99}" sibTransId="{41B8A1B2-9FF4-4C19-9283-A97E955C625E}"/>
    <dgm:cxn modelId="{B594227F-1233-4D21-B1B2-E52385563596}" type="presOf" srcId="{8C8637F4-2F88-4254-9EC3-8AC0A226C7CA}" destId="{74423ED5-BF4D-40B8-8C5F-A6324EABE5B1}" srcOrd="0" destOrd="0" presId="urn:microsoft.com/office/officeart/2009/3/layout/PieProcess"/>
    <dgm:cxn modelId="{9B9A819D-F0D5-4F9E-8961-EEB3D6CDE906}" srcId="{2657C083-C618-4D16-BB91-496D2A6B1D6C}" destId="{ADBA5D2C-C90A-4976-8CD8-28EBCECB85D1}" srcOrd="2" destOrd="0" parTransId="{27423E53-5C63-4C3F-B174-BBE325D69225}" sibTransId="{4F5AF6B5-6CFF-4EF9-A14B-F4B107D91299}"/>
    <dgm:cxn modelId="{C87B26A3-9A99-4A21-BDF7-70B374282442}" type="presOf" srcId="{53CE05D0-D31B-4063-8039-8AB381EFC111}" destId="{FA936BCB-C0EE-4E9A-AA9D-A2EF8F8D15FA}" srcOrd="0" destOrd="0" presId="urn:microsoft.com/office/officeart/2009/3/layout/PieProcess"/>
    <dgm:cxn modelId="{AD5F8EBD-3876-4DAA-985E-31A7831E338A}" srcId="{746E26EE-9B41-4E99-B5CD-F4041AE27EF1}" destId="{110A9B0A-34C0-499C-94CD-CA3905507404}" srcOrd="0" destOrd="0" parTransId="{AF96BF92-B56C-4172-B129-74209C6F17F3}" sibTransId="{E1A924F0-FD68-4758-B26E-693EA3B496B9}"/>
    <dgm:cxn modelId="{91172AC8-FE2E-4745-BF12-29760A105837}" type="presOf" srcId="{1FFB2DB1-1C06-46B1-9FB1-66B9F45CABB2}" destId="{DA0B1BAB-30E4-432B-B743-1554F90F575B}" srcOrd="0" destOrd="0" presId="urn:microsoft.com/office/officeart/2009/3/layout/PieProcess"/>
    <dgm:cxn modelId="{1548D8D8-9DCB-4B4C-BEEA-55648075907D}" type="presOf" srcId="{D83DB3BE-D80D-462F-89AD-4A94D4F8D9AF}" destId="{49174ABB-A33A-4E16-91A1-277AD4116C46}" srcOrd="0" destOrd="0" presId="urn:microsoft.com/office/officeart/2009/3/layout/PieProcess"/>
    <dgm:cxn modelId="{EE43D6DC-9B31-4061-ABDB-FD67461F227B}" type="presOf" srcId="{D2E28602-17D8-4139-B283-48ADE7DA3522}" destId="{4CF14F1D-D228-40AE-8A9A-5EF49657EB3E}" srcOrd="0" destOrd="0" presId="urn:microsoft.com/office/officeart/2009/3/layout/PieProcess"/>
    <dgm:cxn modelId="{54E38DED-96C9-4F56-A3ED-E27D7DCCBD9E}" type="presOf" srcId="{2657C083-C618-4D16-BB91-496D2A6B1D6C}" destId="{30B32C16-B76A-4EA1-B15E-1819D38BF1B3}" srcOrd="0" destOrd="0" presId="urn:microsoft.com/office/officeart/2009/3/layout/PieProcess"/>
    <dgm:cxn modelId="{6E1121EF-37E4-41BF-84BB-253F86505D79}" type="presOf" srcId="{FEDC16B1-FCF9-46F8-9623-E1437E973C9F}" destId="{195A1EAC-9A11-4007-B59D-3FA63451E7A9}" srcOrd="0" destOrd="0" presId="urn:microsoft.com/office/officeart/2009/3/layout/PieProcess"/>
    <dgm:cxn modelId="{DB4A8EFC-F0B2-4100-A2F5-E3080F6DCCF0}" type="presOf" srcId="{746E26EE-9B41-4E99-B5CD-F4041AE27EF1}" destId="{7FFA9A7C-70C3-4F8E-8BC9-418D64C3EE53}" srcOrd="0" destOrd="0" presId="urn:microsoft.com/office/officeart/2009/3/layout/PieProcess"/>
    <dgm:cxn modelId="{71321BFF-15FA-4A85-A95B-747FC5F1D5E3}" srcId="{C0AF45D7-E404-4B65-A367-5D180CA87523}" destId="{76063FB0-EFFC-4637-9E2E-EDC6CB7E3810}" srcOrd="0" destOrd="0" parTransId="{9C542B7F-209E-40D9-A192-E38EBE8E8198}" sibTransId="{F1FE82F1-50D5-41E4-BEA6-F14D9156CDFE}"/>
    <dgm:cxn modelId="{054C921B-7A69-4FFC-927C-7FD02B017948}" type="presParOf" srcId="{30B32C16-B76A-4EA1-B15E-1819D38BF1B3}" destId="{251963F0-F9CD-44C8-8203-CA00385537BE}" srcOrd="0" destOrd="0" presId="urn:microsoft.com/office/officeart/2009/3/layout/PieProcess"/>
    <dgm:cxn modelId="{5EB2A8FB-CE9C-4B8D-B5AB-6E73F2789B5C}" type="presParOf" srcId="{251963F0-F9CD-44C8-8203-CA00385537BE}" destId="{96C5AA7E-1B85-4048-A91B-61861EE6EA66}" srcOrd="0" destOrd="0" presId="urn:microsoft.com/office/officeart/2009/3/layout/PieProcess"/>
    <dgm:cxn modelId="{E49865B6-4E71-441F-B791-B1BA1068175B}" type="presParOf" srcId="{251963F0-F9CD-44C8-8203-CA00385537BE}" destId="{598D222B-49C5-439A-9996-B0EE0E23C059}" srcOrd="1" destOrd="0" presId="urn:microsoft.com/office/officeart/2009/3/layout/PieProcess"/>
    <dgm:cxn modelId="{5FF6A00C-005D-49B1-BBA7-18F715CFDF38}" type="presParOf" srcId="{251963F0-F9CD-44C8-8203-CA00385537BE}" destId="{DA0B1BAB-30E4-432B-B743-1554F90F575B}" srcOrd="2" destOrd="0" presId="urn:microsoft.com/office/officeart/2009/3/layout/PieProcess"/>
    <dgm:cxn modelId="{380904E1-F94E-45D5-8417-40911811F1DB}" type="presParOf" srcId="{30B32C16-B76A-4EA1-B15E-1819D38BF1B3}" destId="{2B9A97D3-AF4E-4974-A58A-912B8F3EC8C9}" srcOrd="1" destOrd="0" presId="urn:microsoft.com/office/officeart/2009/3/layout/PieProcess"/>
    <dgm:cxn modelId="{7FA1339B-3BC1-4905-BA24-462DEF04744E}" type="presParOf" srcId="{30B32C16-B76A-4EA1-B15E-1819D38BF1B3}" destId="{A714A0D9-6552-4020-AFF7-41D7C20D3797}" srcOrd="2" destOrd="0" presId="urn:microsoft.com/office/officeart/2009/3/layout/PieProcess"/>
    <dgm:cxn modelId="{B0061777-A797-4A54-8BA2-6FDD2F961068}" type="presParOf" srcId="{A714A0D9-6552-4020-AFF7-41D7C20D3797}" destId="{195A1EAC-9A11-4007-B59D-3FA63451E7A9}" srcOrd="0" destOrd="0" presId="urn:microsoft.com/office/officeart/2009/3/layout/PieProcess"/>
    <dgm:cxn modelId="{D94D9C3B-21B0-4EEE-A762-A6E3C1A102C9}" type="presParOf" srcId="{30B32C16-B76A-4EA1-B15E-1819D38BF1B3}" destId="{8FDF3B95-208D-40E6-841C-1F0F62445516}" srcOrd="3" destOrd="0" presId="urn:microsoft.com/office/officeart/2009/3/layout/PieProcess"/>
    <dgm:cxn modelId="{ED0E6F21-C20A-486E-BAC8-F6FB9D0E2854}" type="presParOf" srcId="{30B32C16-B76A-4EA1-B15E-1819D38BF1B3}" destId="{C7982D52-3246-4339-AA56-CC9E10B3E048}" srcOrd="4" destOrd="0" presId="urn:microsoft.com/office/officeart/2009/3/layout/PieProcess"/>
    <dgm:cxn modelId="{D3A093EC-ABC8-4F46-B49D-3660E3B99374}" type="presParOf" srcId="{C7982D52-3246-4339-AA56-CC9E10B3E048}" destId="{6A3F72A5-5815-4600-B5EF-DF2ADF064665}" srcOrd="0" destOrd="0" presId="urn:microsoft.com/office/officeart/2009/3/layout/PieProcess"/>
    <dgm:cxn modelId="{7D98E06F-BCB2-43C9-86D2-4C3A8BA3D522}" type="presParOf" srcId="{C7982D52-3246-4339-AA56-CC9E10B3E048}" destId="{D3140F1F-68E8-47ED-9932-F1842032BA1E}" srcOrd="1" destOrd="0" presId="urn:microsoft.com/office/officeart/2009/3/layout/PieProcess"/>
    <dgm:cxn modelId="{8C8AE1DD-3338-4FF2-BFD3-8FAF9935041E}" type="presParOf" srcId="{C7982D52-3246-4339-AA56-CC9E10B3E048}" destId="{FA936BCB-C0EE-4E9A-AA9D-A2EF8F8D15FA}" srcOrd="2" destOrd="0" presId="urn:microsoft.com/office/officeart/2009/3/layout/PieProcess"/>
    <dgm:cxn modelId="{BCBAC05B-5BDB-4907-8A2C-0C6FB838142B}" type="presParOf" srcId="{30B32C16-B76A-4EA1-B15E-1819D38BF1B3}" destId="{3B71D540-874B-47C8-8BED-C91FFB982131}" srcOrd="5" destOrd="0" presId="urn:microsoft.com/office/officeart/2009/3/layout/PieProcess"/>
    <dgm:cxn modelId="{6E07535B-FF65-430D-9F93-BA9E17A7BD1B}" type="presParOf" srcId="{30B32C16-B76A-4EA1-B15E-1819D38BF1B3}" destId="{6A81DD77-D75E-4A15-AE6D-3248C2216E6C}" srcOrd="6" destOrd="0" presId="urn:microsoft.com/office/officeart/2009/3/layout/PieProcess"/>
    <dgm:cxn modelId="{5139311B-E469-4CC3-9F6D-1CC624223B33}" type="presParOf" srcId="{6A81DD77-D75E-4A15-AE6D-3248C2216E6C}" destId="{74423ED5-BF4D-40B8-8C5F-A6324EABE5B1}" srcOrd="0" destOrd="0" presId="urn:microsoft.com/office/officeart/2009/3/layout/PieProcess"/>
    <dgm:cxn modelId="{91ACD10E-E751-46C8-9F43-2CD616A964D9}" type="presParOf" srcId="{30B32C16-B76A-4EA1-B15E-1819D38BF1B3}" destId="{DE68908A-A0BF-47BF-92B1-CE7F01151FCA}" srcOrd="7" destOrd="0" presId="urn:microsoft.com/office/officeart/2009/3/layout/PieProcess"/>
    <dgm:cxn modelId="{CF2EAC55-C451-44FE-BAD5-396E963649E5}" type="presParOf" srcId="{30B32C16-B76A-4EA1-B15E-1819D38BF1B3}" destId="{78171978-7748-4CA3-9E5C-7B135C309618}" srcOrd="8" destOrd="0" presId="urn:microsoft.com/office/officeart/2009/3/layout/PieProcess"/>
    <dgm:cxn modelId="{7843335E-14FA-4D4D-B78E-C0D8EF853333}" type="presParOf" srcId="{78171978-7748-4CA3-9E5C-7B135C309618}" destId="{8C4ABE92-287E-4521-A4D5-FE9065448EBD}" srcOrd="0" destOrd="0" presId="urn:microsoft.com/office/officeart/2009/3/layout/PieProcess"/>
    <dgm:cxn modelId="{1292E4CA-BEF2-4C39-AADB-9A5E6C3EECC6}" type="presParOf" srcId="{78171978-7748-4CA3-9E5C-7B135C309618}" destId="{194C70BB-3B10-4CA4-AC72-D155A46C583B}" srcOrd="1" destOrd="0" presId="urn:microsoft.com/office/officeart/2009/3/layout/PieProcess"/>
    <dgm:cxn modelId="{F956BC02-14EA-4D4D-A325-14D93A725E4F}" type="presParOf" srcId="{78171978-7748-4CA3-9E5C-7B135C309618}" destId="{873BC160-E0E0-4F93-8F19-58D68E5A5F32}" srcOrd="2" destOrd="0" presId="urn:microsoft.com/office/officeart/2009/3/layout/PieProcess"/>
    <dgm:cxn modelId="{B335A1B3-7276-4D2F-9533-29429CDCE81A}" type="presParOf" srcId="{30B32C16-B76A-4EA1-B15E-1819D38BF1B3}" destId="{298FE256-4226-43D5-B5B7-17BBDAF4B77C}" srcOrd="9" destOrd="0" presId="urn:microsoft.com/office/officeart/2009/3/layout/PieProcess"/>
    <dgm:cxn modelId="{5B8BFBA7-7F69-4E92-8D8E-C408741D1197}" type="presParOf" srcId="{30B32C16-B76A-4EA1-B15E-1819D38BF1B3}" destId="{4A9A97BD-419C-4231-9DE6-83FF86769CF3}" srcOrd="10" destOrd="0" presId="urn:microsoft.com/office/officeart/2009/3/layout/PieProcess"/>
    <dgm:cxn modelId="{34AB1A3B-EDC1-4D3C-BF3F-D28E00FA5F59}" type="presParOf" srcId="{4A9A97BD-419C-4231-9DE6-83FF86769CF3}" destId="{4CF14F1D-D228-40AE-8A9A-5EF49657EB3E}" srcOrd="0" destOrd="0" presId="urn:microsoft.com/office/officeart/2009/3/layout/PieProcess"/>
    <dgm:cxn modelId="{4D461CC2-E283-41C4-A639-832DD3021CD7}" type="presParOf" srcId="{30B32C16-B76A-4EA1-B15E-1819D38BF1B3}" destId="{80DBECAC-44D6-40C3-AEE2-6AAECB22FA9E}" srcOrd="11" destOrd="0" presId="urn:microsoft.com/office/officeart/2009/3/layout/PieProcess"/>
    <dgm:cxn modelId="{D99403D3-D284-4788-82DE-D7A31C53C8F2}" type="presParOf" srcId="{30B32C16-B76A-4EA1-B15E-1819D38BF1B3}" destId="{1BB79B01-A0AC-4082-9258-416E80877A49}" srcOrd="12" destOrd="0" presId="urn:microsoft.com/office/officeart/2009/3/layout/PieProcess"/>
    <dgm:cxn modelId="{0D0286FA-3294-4AC8-8130-38CB55586CFE}" type="presParOf" srcId="{1BB79B01-A0AC-4082-9258-416E80877A49}" destId="{10FA8840-8026-46C7-8D72-98DA42CED444}" srcOrd="0" destOrd="0" presId="urn:microsoft.com/office/officeart/2009/3/layout/PieProcess"/>
    <dgm:cxn modelId="{F2F3D79D-14ED-47F9-96AB-9F789F60BA1B}" type="presParOf" srcId="{1BB79B01-A0AC-4082-9258-416E80877A49}" destId="{393706F5-CE8A-424F-B220-9C024697F8D8}" srcOrd="1" destOrd="0" presId="urn:microsoft.com/office/officeart/2009/3/layout/PieProcess"/>
    <dgm:cxn modelId="{221336AA-FC61-42B8-B056-E51982D9E113}" type="presParOf" srcId="{1BB79B01-A0AC-4082-9258-416E80877A49}" destId="{7FFA9A7C-70C3-4F8E-8BC9-418D64C3EE53}" srcOrd="2" destOrd="0" presId="urn:microsoft.com/office/officeart/2009/3/layout/PieProcess"/>
    <dgm:cxn modelId="{E0C9F8E4-28F6-404B-A6E1-36015E2BB8B7}" type="presParOf" srcId="{30B32C16-B76A-4EA1-B15E-1819D38BF1B3}" destId="{A0B12F82-2AC1-42D2-968E-B6D0118802A3}" srcOrd="13" destOrd="0" presId="urn:microsoft.com/office/officeart/2009/3/layout/PieProcess"/>
    <dgm:cxn modelId="{D8EF8135-3A38-46DA-BF28-DEF19DF41CEB}" type="presParOf" srcId="{30B32C16-B76A-4EA1-B15E-1819D38BF1B3}" destId="{66CDB7C8-95EA-46E3-A6B1-068AE86529E5}" srcOrd="14" destOrd="0" presId="urn:microsoft.com/office/officeart/2009/3/layout/PieProcess"/>
    <dgm:cxn modelId="{0CA972F4-3856-46E3-8127-E886F7C0C7AF}" type="presParOf" srcId="{66CDB7C8-95EA-46E3-A6B1-068AE86529E5}" destId="{CE2CA5AB-702F-4E8A-ACD7-BE0CACEF8D5F}" srcOrd="0" destOrd="0" presId="urn:microsoft.com/office/officeart/2009/3/layout/PieProcess"/>
    <dgm:cxn modelId="{F61FCD14-D8D9-402E-8ECE-274525A34EBE}" type="presParOf" srcId="{30B32C16-B76A-4EA1-B15E-1819D38BF1B3}" destId="{D5916C90-43ED-44F1-82C0-127EC925C43D}" srcOrd="15" destOrd="0" presId="urn:microsoft.com/office/officeart/2009/3/layout/PieProcess"/>
    <dgm:cxn modelId="{573FADF6-BF8F-4272-8F07-1D816D7B6BBB}" type="presParOf" srcId="{30B32C16-B76A-4EA1-B15E-1819D38BF1B3}" destId="{5636DC6D-8237-42E8-8811-CE638A5B2D95}" srcOrd="16" destOrd="0" presId="urn:microsoft.com/office/officeart/2009/3/layout/PieProcess"/>
    <dgm:cxn modelId="{CCAE890A-B136-4E42-A520-C63428A299ED}" type="presParOf" srcId="{5636DC6D-8237-42E8-8811-CE638A5B2D95}" destId="{FA015D2A-7D47-416E-AA7A-29F2393C7ACA}" srcOrd="0" destOrd="0" presId="urn:microsoft.com/office/officeart/2009/3/layout/PieProcess"/>
    <dgm:cxn modelId="{6F2DBF91-474E-488E-9E9A-7221F6493AB9}" type="presParOf" srcId="{5636DC6D-8237-42E8-8811-CE638A5B2D95}" destId="{17F275B2-B1DF-45CA-BC4D-FD5F5F74ADF7}" srcOrd="1" destOrd="0" presId="urn:microsoft.com/office/officeart/2009/3/layout/PieProcess"/>
    <dgm:cxn modelId="{3702F70C-C457-4FBF-94CD-F8ABE51D7627}" type="presParOf" srcId="{5636DC6D-8237-42E8-8811-CE638A5B2D95}" destId="{8DD9042A-1F89-41A2-BA11-67B3714A37FF}" srcOrd="2" destOrd="0" presId="urn:microsoft.com/office/officeart/2009/3/layout/PieProcess"/>
    <dgm:cxn modelId="{2D4E26CB-06D7-4425-9D22-F6D9B711D25C}" type="presParOf" srcId="{30B32C16-B76A-4EA1-B15E-1819D38BF1B3}" destId="{8C6F7AEB-808E-4C58-A49A-97929A2DB00B}" srcOrd="17" destOrd="0" presId="urn:microsoft.com/office/officeart/2009/3/layout/PieProcess"/>
    <dgm:cxn modelId="{EB0BF750-CEE0-427C-A68F-D794AA26296E}" type="presParOf" srcId="{30B32C16-B76A-4EA1-B15E-1819D38BF1B3}" destId="{2B0DED95-344B-4AC7-A377-7596FBB5DBE1}" srcOrd="18" destOrd="0" presId="urn:microsoft.com/office/officeart/2009/3/layout/PieProcess"/>
    <dgm:cxn modelId="{BFCF93DD-1CEF-43AE-95FC-E69C0B447177}" type="presParOf" srcId="{2B0DED95-344B-4AC7-A377-7596FBB5DBE1}" destId="{7F980931-2744-44F1-8B05-F3EA02E80499}" srcOrd="0" destOrd="0" presId="urn:microsoft.com/office/officeart/2009/3/layout/PieProcess"/>
    <dgm:cxn modelId="{37008F84-6F02-4484-8DE2-24980DFB3E9E}" type="presParOf" srcId="{30B32C16-B76A-4EA1-B15E-1819D38BF1B3}" destId="{DE63A4C7-294B-4A86-A913-5579A5DDA558}" srcOrd="19" destOrd="0" presId="urn:microsoft.com/office/officeart/2009/3/layout/PieProcess"/>
    <dgm:cxn modelId="{45048E03-B613-47EB-9832-45814C291152}" type="presParOf" srcId="{30B32C16-B76A-4EA1-B15E-1819D38BF1B3}" destId="{8CA747BE-596D-4FE3-BD2D-A71EDD0B482A}" srcOrd="20" destOrd="0" presId="urn:microsoft.com/office/officeart/2009/3/layout/PieProcess"/>
    <dgm:cxn modelId="{1F559781-17D5-424D-A128-750AB58B8415}" type="presParOf" srcId="{8CA747BE-596D-4FE3-BD2D-A71EDD0B482A}" destId="{65BF9D6F-D41F-4EAE-B2D2-04F1764F4190}" srcOrd="0" destOrd="0" presId="urn:microsoft.com/office/officeart/2009/3/layout/PieProcess"/>
    <dgm:cxn modelId="{64E372FA-9271-43BA-9F03-59D7DAF02B7F}" type="presParOf" srcId="{8CA747BE-596D-4FE3-BD2D-A71EDD0B482A}" destId="{2C10C2B0-4BE0-4245-868E-F007138D6CDB}" srcOrd="1" destOrd="0" presId="urn:microsoft.com/office/officeart/2009/3/layout/PieProcess"/>
    <dgm:cxn modelId="{DC12F4F5-B12A-4059-8965-E94A18E93A65}" type="presParOf" srcId="{8CA747BE-596D-4FE3-BD2D-A71EDD0B482A}" destId="{49174ABB-A33A-4E16-91A1-277AD4116C46}" srcOrd="2" destOrd="0" presId="urn:microsoft.com/office/officeart/2009/3/layout/PieProcess"/>
    <dgm:cxn modelId="{7219F456-700C-4BC1-91BA-DC36224D420A}" type="presParOf" srcId="{30B32C16-B76A-4EA1-B15E-1819D38BF1B3}" destId="{386FFA62-EFBB-4520-B392-F64D0543E8EF}" srcOrd="21" destOrd="0" presId="urn:microsoft.com/office/officeart/2009/3/layout/PieProcess"/>
    <dgm:cxn modelId="{7CA6E32D-8E17-42F2-8BBE-42C2B3E7CE10}" type="presParOf" srcId="{30B32C16-B76A-4EA1-B15E-1819D38BF1B3}" destId="{74D0A049-1729-42E8-8E82-33219109D11C}" srcOrd="22" destOrd="0" presId="urn:microsoft.com/office/officeart/2009/3/layout/PieProcess"/>
    <dgm:cxn modelId="{33C5704B-F9AB-4A35-9995-9F0FB9271D49}" type="presParOf" srcId="{74D0A049-1729-42E8-8E82-33219109D11C}" destId="{EB8ECE62-C568-4B6F-A77F-4A9B143F052F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7C724-A4D0-47CB-969A-4D6DB1DF6ED6}">
      <dsp:nvSpPr>
        <dsp:cNvPr id="0" name=""/>
        <dsp:cNvSpPr/>
      </dsp:nvSpPr>
      <dsp:spPr>
        <a:xfrm>
          <a:off x="927605" y="1166355"/>
          <a:ext cx="1412437" cy="1412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DC0E0-997F-41B8-A8F2-62D4895BF76A}">
      <dsp:nvSpPr>
        <dsp:cNvPr id="0" name=""/>
        <dsp:cNvSpPr/>
      </dsp:nvSpPr>
      <dsp:spPr>
        <a:xfrm>
          <a:off x="231473" y="2494153"/>
          <a:ext cx="313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Odoo </a:t>
          </a:r>
          <a:r>
            <a:rPr lang="en-US" sz="1800" kern="1200" dirty="0" err="1"/>
            <a:t>esegue</a:t>
          </a:r>
          <a:r>
            <a:rPr lang="en-US" sz="1800" kern="1200" dirty="0"/>
            <a:t> un </a:t>
          </a:r>
          <a:r>
            <a:rPr lang="en-US" sz="1800" kern="1200" dirty="0" err="1"/>
            <a:t>controllo</a:t>
          </a:r>
          <a:r>
            <a:rPr lang="en-US" sz="1800" kern="1200" dirty="0"/>
            <a:t> </a:t>
          </a:r>
          <a:r>
            <a:rPr lang="en-US" sz="1800" kern="1200" dirty="0" err="1"/>
            <a:t>automatico</a:t>
          </a:r>
          <a:r>
            <a:rPr lang="en-US" sz="1800" kern="1200" dirty="0"/>
            <a:t> </a:t>
          </a:r>
          <a:r>
            <a:rPr lang="en-US" sz="1800" kern="1200" dirty="0" err="1"/>
            <a:t>delle</a:t>
          </a:r>
          <a:r>
            <a:rPr lang="en-US" sz="1800" kern="1200" dirty="0"/>
            <a:t> </a:t>
          </a:r>
          <a:r>
            <a:rPr lang="en-US" sz="1800" kern="1200" dirty="0" err="1"/>
            <a:t>scorte</a:t>
          </a:r>
          <a:r>
            <a:rPr lang="en-US" sz="1800" kern="1200" dirty="0"/>
            <a:t>, senza </a:t>
          </a:r>
          <a:r>
            <a:rPr lang="en-US" sz="1800" kern="1200" dirty="0" err="1"/>
            <a:t>bisogno</a:t>
          </a:r>
          <a:r>
            <a:rPr lang="en-US" sz="1800" kern="1200" dirty="0"/>
            <a:t> del </a:t>
          </a:r>
          <a:r>
            <a:rPr lang="en-US" sz="1800" kern="1200" dirty="0" err="1"/>
            <a:t>tuo</a:t>
          </a:r>
          <a:r>
            <a:rPr lang="en-US" sz="1800" kern="1200" dirty="0"/>
            <a:t> </a:t>
          </a:r>
          <a:r>
            <a:rPr lang="en-US" sz="1800" kern="1200" dirty="0" err="1"/>
            <a:t>intervento</a:t>
          </a:r>
          <a:r>
            <a:rPr lang="en-US" sz="1800" kern="1200" dirty="0"/>
            <a:t>…</a:t>
          </a:r>
        </a:p>
      </dsp:txBody>
      <dsp:txXfrm>
        <a:off x="231473" y="2494153"/>
        <a:ext cx="3138750" cy="1122187"/>
      </dsp:txXfrm>
    </dsp:sp>
    <dsp:sp modelId="{88F49BAC-165C-4219-B5F4-E36711842257}">
      <dsp:nvSpPr>
        <dsp:cNvPr id="0" name=""/>
        <dsp:cNvSpPr/>
      </dsp:nvSpPr>
      <dsp:spPr>
        <a:xfrm>
          <a:off x="4595749" y="2689188"/>
          <a:ext cx="1412437" cy="1412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DD276-A5CA-4159-93C9-99965D96FB5D}">
      <dsp:nvSpPr>
        <dsp:cNvPr id="0" name=""/>
        <dsp:cNvSpPr/>
      </dsp:nvSpPr>
      <dsp:spPr>
        <a:xfrm>
          <a:off x="3690940" y="3095691"/>
          <a:ext cx="313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690940" y="3095691"/>
        <a:ext cx="3138750" cy="11221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AB987-0B37-46D2-93CD-7F951C5A7EEC}">
      <dsp:nvSpPr>
        <dsp:cNvPr id="0" name=""/>
        <dsp:cNvSpPr/>
      </dsp:nvSpPr>
      <dsp:spPr>
        <a:xfrm>
          <a:off x="3145" y="414382"/>
          <a:ext cx="3067347" cy="1226939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Basic</a:t>
          </a:r>
        </a:p>
      </dsp:txBody>
      <dsp:txXfrm>
        <a:off x="3145" y="414382"/>
        <a:ext cx="3067347" cy="1226939"/>
      </dsp:txXfrm>
    </dsp:sp>
    <dsp:sp modelId="{DAFA28CE-0D65-4D51-B9D0-2DF3F5783A1C}">
      <dsp:nvSpPr>
        <dsp:cNvPr id="0" name=""/>
        <dsp:cNvSpPr/>
      </dsp:nvSpPr>
      <dsp:spPr>
        <a:xfrm>
          <a:off x="3145" y="1641322"/>
          <a:ext cx="3067347" cy="2854800"/>
        </a:xfrm>
        <a:prstGeom prst="rect">
          <a:avLst/>
        </a:prstGeom>
        <a:solidFill>
          <a:schemeClr val="tx1">
            <a:lumMod val="95000"/>
            <a:alpha val="90000"/>
          </a:schemeClr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Costi del personale 2490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Costi delle risorse 1490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1 solo utente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Nessun modulo </a:t>
          </a:r>
          <a:r>
            <a:rPr lang="it-IT" sz="1600" kern="1200" dirty="0" err="1"/>
            <a:t>Odoo</a:t>
          </a:r>
          <a:r>
            <a:rPr lang="it-IT" sz="1600" kern="1200" dirty="0"/>
            <a:t> aggiuntivo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Backup Locale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Sito Web</a:t>
          </a:r>
        </a:p>
      </dsp:txBody>
      <dsp:txXfrm>
        <a:off x="3145" y="1641322"/>
        <a:ext cx="3067347" cy="2854800"/>
      </dsp:txXfrm>
    </dsp:sp>
    <dsp:sp modelId="{84E6BF11-5C5D-44DF-816C-F045A4F578D4}">
      <dsp:nvSpPr>
        <dsp:cNvPr id="0" name=""/>
        <dsp:cNvSpPr/>
      </dsp:nvSpPr>
      <dsp:spPr>
        <a:xfrm>
          <a:off x="3499922" y="414382"/>
          <a:ext cx="3067347" cy="1226939"/>
        </a:xfrm>
        <a:prstGeom prst="rect">
          <a:avLst/>
        </a:prstGeom>
        <a:solidFill>
          <a:schemeClr val="accent4">
            <a:hueOff val="2374804"/>
            <a:satOff val="6006"/>
            <a:lumOff val="-392"/>
            <a:alphaOff val="0"/>
          </a:schemeClr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Standard</a:t>
          </a:r>
        </a:p>
      </dsp:txBody>
      <dsp:txXfrm>
        <a:off x="3499922" y="414382"/>
        <a:ext cx="3067347" cy="1226939"/>
      </dsp:txXfrm>
    </dsp:sp>
    <dsp:sp modelId="{495972B1-FD8E-46D1-BF23-C21E4C6DD81D}">
      <dsp:nvSpPr>
        <dsp:cNvPr id="0" name=""/>
        <dsp:cNvSpPr/>
      </dsp:nvSpPr>
      <dsp:spPr>
        <a:xfrm>
          <a:off x="3499922" y="1641322"/>
          <a:ext cx="3067347" cy="2854800"/>
        </a:xfrm>
        <a:prstGeom prst="rect">
          <a:avLst/>
        </a:prstGeom>
        <a:solidFill>
          <a:srgbClr val="A8D8AF">
            <a:alpha val="89804"/>
          </a:srgbClr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Costi del personale 3020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600" kern="1200" dirty="0"/>
            <a:t>Costi delle risorse 1630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Fino a 3 utenti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1 Modulo </a:t>
          </a:r>
          <a:r>
            <a:rPr lang="it-IT" sz="1600" kern="1200" dirty="0" err="1"/>
            <a:t>Odoo</a:t>
          </a:r>
          <a:r>
            <a:rPr lang="it-IT" sz="1600" kern="1200" dirty="0"/>
            <a:t> aggiuntivo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Backup automatico su Cloud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Sito Web </a:t>
          </a:r>
        </a:p>
      </dsp:txBody>
      <dsp:txXfrm>
        <a:off x="3499922" y="1641322"/>
        <a:ext cx="3067347" cy="2854800"/>
      </dsp:txXfrm>
    </dsp:sp>
    <dsp:sp modelId="{93E7CE31-4025-4FFD-802F-A7A07A9A1A0E}">
      <dsp:nvSpPr>
        <dsp:cNvPr id="0" name=""/>
        <dsp:cNvSpPr/>
      </dsp:nvSpPr>
      <dsp:spPr>
        <a:xfrm>
          <a:off x="6996699" y="414382"/>
          <a:ext cx="3067347" cy="1226939"/>
        </a:xfrm>
        <a:prstGeom prst="rect">
          <a:avLst/>
        </a:prstGeom>
        <a:solidFill>
          <a:srgbClr val="0070C0"/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Soluzione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t-IT" sz="3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</a:t>
          </a:r>
        </a:p>
      </dsp:txBody>
      <dsp:txXfrm>
        <a:off x="6996699" y="414382"/>
        <a:ext cx="3067347" cy="1226939"/>
      </dsp:txXfrm>
    </dsp:sp>
    <dsp:sp modelId="{A6C0B907-A546-4ED2-AE0D-C6C4C3E241C2}">
      <dsp:nvSpPr>
        <dsp:cNvPr id="0" name=""/>
        <dsp:cNvSpPr/>
      </dsp:nvSpPr>
      <dsp:spPr>
        <a:xfrm>
          <a:off x="6996699" y="1641322"/>
          <a:ext cx="3067347" cy="2854800"/>
        </a:xfrm>
        <a:prstGeom prst="rect">
          <a:avLst/>
        </a:prstGeom>
        <a:solidFill>
          <a:schemeClr val="accent6">
            <a:lumMod val="60000"/>
            <a:lumOff val="40000"/>
            <a:alpha val="89804"/>
          </a:schemeClr>
        </a:solidFill>
        <a:ln w="12700" cap="flat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600" kern="1200" dirty="0"/>
            <a:t>Costi del personale 4360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600" kern="1200" dirty="0"/>
            <a:t>Costi delle risorse 2240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endParaRPr lang="it-IT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Fino a 6 utenti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3 Moduli </a:t>
          </a:r>
          <a:r>
            <a:rPr lang="it-IT" sz="1600" kern="1200" dirty="0" err="1"/>
            <a:t>Odoo</a:t>
          </a:r>
          <a:r>
            <a:rPr lang="it-IT" sz="1600" kern="1200" dirty="0"/>
            <a:t> aggiuntivi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Backup automatico su Cloud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Sito Web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Web Application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Blip>
              <a:blip xmlns:r="http://schemas.openxmlformats.org/officeDocument/2006/relationships"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</a:buBlip>
          </a:pPr>
          <a:r>
            <a:rPr lang="it-IT" sz="1600" kern="1200" dirty="0"/>
            <a:t>Gestione del marketing</a:t>
          </a:r>
        </a:p>
      </dsp:txBody>
      <dsp:txXfrm>
        <a:off x="6996699" y="1641322"/>
        <a:ext cx="3067347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5AA7E-1B85-4048-A91B-61861EE6EA66}">
      <dsp:nvSpPr>
        <dsp:cNvPr id="0" name=""/>
        <dsp:cNvSpPr/>
      </dsp:nvSpPr>
      <dsp:spPr>
        <a:xfrm>
          <a:off x="607" y="1983707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D222B-49C5-439A-9996-B0EE0E23C059}">
      <dsp:nvSpPr>
        <dsp:cNvPr id="0" name=""/>
        <dsp:cNvSpPr/>
      </dsp:nvSpPr>
      <dsp:spPr>
        <a:xfrm>
          <a:off x="59576" y="2042672"/>
          <a:ext cx="471756" cy="471756"/>
        </a:xfrm>
        <a:prstGeom prst="pie">
          <a:avLst>
            <a:gd name="adj1" fmla="val 14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B1BAB-30E4-432B-B743-1554F90F575B}">
      <dsp:nvSpPr>
        <dsp:cNvPr id="0" name=""/>
        <dsp:cNvSpPr/>
      </dsp:nvSpPr>
      <dsp:spPr>
        <a:xfrm>
          <a:off x="-430036" y="2892953"/>
          <a:ext cx="1215105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Analisi funzionale</a:t>
          </a:r>
        </a:p>
      </dsp:txBody>
      <dsp:txXfrm>
        <a:off x="-430036" y="2892953"/>
        <a:ext cx="1215105" cy="353817"/>
      </dsp:txXfrm>
    </dsp:sp>
    <dsp:sp modelId="{195A1EAC-9A11-4007-B59D-3FA63451E7A9}">
      <dsp:nvSpPr>
        <dsp:cNvPr id="0" name=""/>
        <dsp:cNvSpPr/>
      </dsp:nvSpPr>
      <dsp:spPr>
        <a:xfrm>
          <a:off x="413394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8 giorni</a:t>
          </a:r>
        </a:p>
      </dsp:txBody>
      <dsp:txXfrm>
        <a:off x="413394" y="1982116"/>
        <a:ext cx="1179390" cy="2358780"/>
      </dsp:txXfrm>
    </dsp:sp>
    <dsp:sp modelId="{6A3F72A5-5815-4600-B5EF-DF2ADF064665}">
      <dsp:nvSpPr>
        <dsp:cNvPr id="0" name=""/>
        <dsp:cNvSpPr/>
      </dsp:nvSpPr>
      <dsp:spPr>
        <a:xfrm>
          <a:off x="1757304" y="1983707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40F1F-68E8-47ED-9932-F1842032BA1E}">
      <dsp:nvSpPr>
        <dsp:cNvPr id="0" name=""/>
        <dsp:cNvSpPr/>
      </dsp:nvSpPr>
      <dsp:spPr>
        <a:xfrm>
          <a:off x="1816274" y="2042672"/>
          <a:ext cx="471756" cy="471756"/>
        </a:xfrm>
        <a:prstGeom prst="pie">
          <a:avLst>
            <a:gd name="adj1" fmla="val 126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36BCB-C0EE-4E9A-AA9D-A2EF8F8D15FA}">
      <dsp:nvSpPr>
        <dsp:cNvPr id="0" name=""/>
        <dsp:cNvSpPr/>
      </dsp:nvSpPr>
      <dsp:spPr>
        <a:xfrm>
          <a:off x="1309075" y="2892953"/>
          <a:ext cx="1215105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Modellazione soluzioni</a:t>
          </a:r>
        </a:p>
      </dsp:txBody>
      <dsp:txXfrm>
        <a:off x="1309075" y="2892953"/>
        <a:ext cx="1215105" cy="353817"/>
      </dsp:txXfrm>
    </dsp:sp>
    <dsp:sp modelId="{74423ED5-BF4D-40B8-8C5F-A6324EABE5B1}">
      <dsp:nvSpPr>
        <dsp:cNvPr id="0" name=""/>
        <dsp:cNvSpPr/>
      </dsp:nvSpPr>
      <dsp:spPr>
        <a:xfrm>
          <a:off x="2170091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5 giorni</a:t>
          </a:r>
        </a:p>
      </dsp:txBody>
      <dsp:txXfrm>
        <a:off x="2170091" y="1982116"/>
        <a:ext cx="1179390" cy="2358780"/>
      </dsp:txXfrm>
    </dsp:sp>
    <dsp:sp modelId="{8C4ABE92-287E-4521-A4D5-FE9065448EBD}">
      <dsp:nvSpPr>
        <dsp:cNvPr id="0" name=""/>
        <dsp:cNvSpPr/>
      </dsp:nvSpPr>
      <dsp:spPr>
        <a:xfrm>
          <a:off x="3514001" y="1983707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C70BB-3B10-4CA4-AC72-D155A46C583B}">
      <dsp:nvSpPr>
        <dsp:cNvPr id="0" name=""/>
        <dsp:cNvSpPr/>
      </dsp:nvSpPr>
      <dsp:spPr>
        <a:xfrm>
          <a:off x="3572971" y="2042672"/>
          <a:ext cx="471756" cy="47175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BC160-E0E0-4F93-8F19-58D68E5A5F32}">
      <dsp:nvSpPr>
        <dsp:cNvPr id="0" name=""/>
        <dsp:cNvSpPr/>
      </dsp:nvSpPr>
      <dsp:spPr>
        <a:xfrm>
          <a:off x="3065772" y="2892953"/>
          <a:ext cx="1215105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Studio di fattibilità</a:t>
          </a:r>
        </a:p>
      </dsp:txBody>
      <dsp:txXfrm>
        <a:off x="3065772" y="2892953"/>
        <a:ext cx="1215105" cy="353817"/>
      </dsp:txXfrm>
    </dsp:sp>
    <dsp:sp modelId="{4CF14F1D-D228-40AE-8A9A-5EF49657EB3E}">
      <dsp:nvSpPr>
        <dsp:cNvPr id="0" name=""/>
        <dsp:cNvSpPr/>
      </dsp:nvSpPr>
      <dsp:spPr>
        <a:xfrm>
          <a:off x="3926788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3 giorni</a:t>
          </a:r>
        </a:p>
      </dsp:txBody>
      <dsp:txXfrm>
        <a:off x="3926788" y="1982116"/>
        <a:ext cx="1179390" cy="2358780"/>
      </dsp:txXfrm>
    </dsp:sp>
    <dsp:sp modelId="{10FA8840-8026-46C7-8D72-98DA42CED444}">
      <dsp:nvSpPr>
        <dsp:cNvPr id="0" name=""/>
        <dsp:cNvSpPr/>
      </dsp:nvSpPr>
      <dsp:spPr>
        <a:xfrm>
          <a:off x="5270698" y="1983707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706F5-CE8A-424F-B220-9C024697F8D8}">
      <dsp:nvSpPr>
        <dsp:cNvPr id="0" name=""/>
        <dsp:cNvSpPr/>
      </dsp:nvSpPr>
      <dsp:spPr>
        <a:xfrm>
          <a:off x="5329668" y="2042672"/>
          <a:ext cx="471756" cy="471756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A9A7C-70C3-4F8E-8BC9-418D64C3EE53}">
      <dsp:nvSpPr>
        <dsp:cNvPr id="0" name=""/>
        <dsp:cNvSpPr/>
      </dsp:nvSpPr>
      <dsp:spPr>
        <a:xfrm>
          <a:off x="4822469" y="2892953"/>
          <a:ext cx="1215105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Valutazione soluzioni</a:t>
          </a:r>
        </a:p>
      </dsp:txBody>
      <dsp:txXfrm>
        <a:off x="4822469" y="2892953"/>
        <a:ext cx="1215105" cy="353817"/>
      </dsp:txXfrm>
    </dsp:sp>
    <dsp:sp modelId="{CE2CA5AB-702F-4E8A-ACD7-BE0CACEF8D5F}">
      <dsp:nvSpPr>
        <dsp:cNvPr id="0" name=""/>
        <dsp:cNvSpPr/>
      </dsp:nvSpPr>
      <dsp:spPr>
        <a:xfrm>
          <a:off x="5683485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2 giorni</a:t>
          </a:r>
        </a:p>
      </dsp:txBody>
      <dsp:txXfrm>
        <a:off x="5683485" y="1982116"/>
        <a:ext cx="1179390" cy="2358780"/>
      </dsp:txXfrm>
    </dsp:sp>
    <dsp:sp modelId="{FA015D2A-7D47-416E-AA7A-29F2393C7ACA}">
      <dsp:nvSpPr>
        <dsp:cNvPr id="0" name=""/>
        <dsp:cNvSpPr/>
      </dsp:nvSpPr>
      <dsp:spPr>
        <a:xfrm>
          <a:off x="7027395" y="1959030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275B2-B1DF-45CA-BC4D-FD5F5F74ADF7}">
      <dsp:nvSpPr>
        <dsp:cNvPr id="0" name=""/>
        <dsp:cNvSpPr/>
      </dsp:nvSpPr>
      <dsp:spPr>
        <a:xfrm>
          <a:off x="7086365" y="2017999"/>
          <a:ext cx="471756" cy="471756"/>
        </a:xfrm>
        <a:prstGeom prst="pie">
          <a:avLst>
            <a:gd name="adj1" fmla="val 7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D9042A-1F89-41A2-BA11-67B3714A37FF}">
      <dsp:nvSpPr>
        <dsp:cNvPr id="0" name=""/>
        <dsp:cNvSpPr/>
      </dsp:nvSpPr>
      <dsp:spPr>
        <a:xfrm>
          <a:off x="6285488" y="2892962"/>
          <a:ext cx="1802462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Implementazione soluzione</a:t>
          </a:r>
        </a:p>
      </dsp:txBody>
      <dsp:txXfrm>
        <a:off x="6285488" y="2892962"/>
        <a:ext cx="1802462" cy="353817"/>
      </dsp:txXfrm>
    </dsp:sp>
    <dsp:sp modelId="{7F980931-2744-44F1-8B05-F3EA02E80499}">
      <dsp:nvSpPr>
        <dsp:cNvPr id="0" name=""/>
        <dsp:cNvSpPr/>
      </dsp:nvSpPr>
      <dsp:spPr>
        <a:xfrm>
          <a:off x="7440182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10 giorni</a:t>
          </a:r>
        </a:p>
      </dsp:txBody>
      <dsp:txXfrm>
        <a:off x="7440182" y="1982116"/>
        <a:ext cx="1179390" cy="2358780"/>
      </dsp:txXfrm>
    </dsp:sp>
    <dsp:sp modelId="{65BF9D6F-D41F-4EAE-B2D2-04F1764F4190}">
      <dsp:nvSpPr>
        <dsp:cNvPr id="0" name=""/>
        <dsp:cNvSpPr/>
      </dsp:nvSpPr>
      <dsp:spPr>
        <a:xfrm>
          <a:off x="8784092" y="1983707"/>
          <a:ext cx="589695" cy="589695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0C2B0-4BE0-4245-868E-F007138D6CDB}">
      <dsp:nvSpPr>
        <dsp:cNvPr id="0" name=""/>
        <dsp:cNvSpPr/>
      </dsp:nvSpPr>
      <dsp:spPr>
        <a:xfrm>
          <a:off x="8843062" y="2042672"/>
          <a:ext cx="471756" cy="4717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74ABB-A33A-4E16-91A1-277AD4116C46}">
      <dsp:nvSpPr>
        <dsp:cNvPr id="0" name=""/>
        <dsp:cNvSpPr/>
      </dsp:nvSpPr>
      <dsp:spPr>
        <a:xfrm>
          <a:off x="8335863" y="2892953"/>
          <a:ext cx="1215105" cy="35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Training dipendenti</a:t>
          </a:r>
        </a:p>
      </dsp:txBody>
      <dsp:txXfrm>
        <a:off x="8335863" y="2892953"/>
        <a:ext cx="1215105" cy="353817"/>
      </dsp:txXfrm>
    </dsp:sp>
    <dsp:sp modelId="{EB8ECE62-C568-4B6F-A77F-4A9B143F052F}">
      <dsp:nvSpPr>
        <dsp:cNvPr id="0" name=""/>
        <dsp:cNvSpPr/>
      </dsp:nvSpPr>
      <dsp:spPr>
        <a:xfrm>
          <a:off x="9196879" y="1982116"/>
          <a:ext cx="1179390" cy="235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2 giorni</a:t>
          </a:r>
        </a:p>
      </dsp:txBody>
      <dsp:txXfrm>
        <a:off x="9196879" y="1982116"/>
        <a:ext cx="1179390" cy="2358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BF5C2-3C7E-455F-A0DE-4B3FDB05A3E6}" type="datetimeFigureOut">
              <a:rPr lang="it-IT" smtClean="0"/>
              <a:t>19/12/2021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9C0E8-B67C-48B2-9977-4D0E0ABE57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269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6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3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02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0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8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22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5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6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5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12/19/2021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14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2.svg"/><Relationship Id="rId5" Type="http://schemas.openxmlformats.org/officeDocument/2006/relationships/diagramData" Target="../diagrams/data1.xml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microsoft.com/office/2007/relationships/diagramDrawing" Target="../diagrams/drawing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8.sv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5.svg"/><Relationship Id="rId7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3.svg"/><Relationship Id="rId7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3.svg"/><Relationship Id="rId7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jpeg"/><Relationship Id="rId9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06.png"/><Relationship Id="rId7" Type="http://schemas.openxmlformats.org/officeDocument/2006/relationships/image" Target="../media/image8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microsoft.com/office/2007/relationships/hdphoto" Target="../media/hdphoto3.wdp"/><Relationship Id="rId4" Type="http://schemas.openxmlformats.org/officeDocument/2006/relationships/image" Target="../media/image107.svg"/><Relationship Id="rId9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blioteca pubblica sfocata astratta con scaffali">
            <a:extLst>
              <a:ext uri="{FF2B5EF4-FFF2-40B4-BE49-F238E27FC236}">
                <a16:creationId xmlns:a16="http://schemas.microsoft.com/office/drawing/2014/main" id="{C286A03D-3897-4135-9FCF-1859706DA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10" b="144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AEC5CF-CE22-4B12-922A-AD3F81C60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50" y="3805729"/>
            <a:ext cx="2542684" cy="269678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F626A13-A711-4AC3-B198-84E276F52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86" y="846868"/>
            <a:ext cx="2137506" cy="226705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7E01890-8E96-425A-A2C5-AC2DEC4A1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60" y="906577"/>
            <a:ext cx="2137506" cy="226705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B8E3333-8620-4114-B8D8-6558A1AA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61" y="2081324"/>
            <a:ext cx="2235053" cy="237051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B21A0A0-0775-476F-8D16-F809785F8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7" y="2063749"/>
            <a:ext cx="2137505" cy="2267051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BC436B2-8356-4527-8B6D-C33334FB0C23}"/>
              </a:ext>
            </a:extLst>
          </p:cNvPr>
          <p:cNvSpPr txBox="1"/>
          <p:nvPr/>
        </p:nvSpPr>
        <p:spPr>
          <a:xfrm>
            <a:off x="705513" y="401973"/>
            <a:ext cx="2268442" cy="52322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Amasis MT Pro Black" panose="02040A04050005020304" pitchFamily="18" charset="0"/>
              </a:rPr>
              <a:t>Alunni 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D8766E-A86E-4365-A172-D719902383B7}"/>
              </a:ext>
            </a:extLst>
          </p:cNvPr>
          <p:cNvSpPr txBox="1"/>
          <p:nvPr/>
        </p:nvSpPr>
        <p:spPr>
          <a:xfrm>
            <a:off x="434158" y="4481069"/>
            <a:ext cx="2268442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Federico Banchini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780776B-E1E9-43AC-90E9-DE0E4D913DD6}"/>
              </a:ext>
            </a:extLst>
          </p:cNvPr>
          <p:cNvSpPr txBox="1"/>
          <p:nvPr/>
        </p:nvSpPr>
        <p:spPr>
          <a:xfrm>
            <a:off x="3122263" y="3266579"/>
            <a:ext cx="1834156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Camilla Fusco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FD7D04-260C-4C6F-8148-3769F252230F}"/>
              </a:ext>
            </a:extLst>
          </p:cNvPr>
          <p:cNvSpPr txBox="1"/>
          <p:nvPr/>
        </p:nvSpPr>
        <p:spPr>
          <a:xfrm>
            <a:off x="5796955" y="4475025"/>
            <a:ext cx="2542684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Domenico Benfenati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4238D9A-6F16-4F57-A707-39E01CCED4FD}"/>
              </a:ext>
            </a:extLst>
          </p:cNvPr>
          <p:cNvSpPr txBox="1"/>
          <p:nvPr/>
        </p:nvSpPr>
        <p:spPr>
          <a:xfrm>
            <a:off x="8707297" y="3244334"/>
            <a:ext cx="2068195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it-IT" dirty="0">
                <a:latin typeface="Amasis MT Pro Black" panose="02040A04050005020304" pitchFamily="18" charset="0"/>
              </a:rPr>
              <a:t>Arianna Vitrano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D85F767-DF93-4040-868D-FABB140954CA}"/>
              </a:ext>
            </a:extLst>
          </p:cNvPr>
          <p:cNvSpPr txBox="1"/>
          <p:nvPr/>
        </p:nvSpPr>
        <p:spPr>
          <a:xfrm>
            <a:off x="4410879" y="5354702"/>
            <a:ext cx="5273816" cy="954107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Amasis MT Pro Black" panose="02040A04050005020304" pitchFamily="18" charset="0"/>
              </a:rPr>
              <a:t>Prof. Vincenzo Moscato</a:t>
            </a:r>
          </a:p>
          <a:p>
            <a:r>
              <a:rPr lang="it-IT" sz="2800" dirty="0">
                <a:latin typeface="Amasis MT Pro Black" panose="02040A04050005020304" pitchFamily="18" charset="0"/>
              </a:rPr>
              <a:t>Corso: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329639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o 47">
            <a:extLst>
              <a:ext uri="{FF2B5EF4-FFF2-40B4-BE49-F238E27FC236}">
                <a16:creationId xmlns:a16="http://schemas.microsoft.com/office/drawing/2014/main" id="{C7EA755D-6545-4250-AFF5-515AA92EE109}"/>
              </a:ext>
            </a:extLst>
          </p:cNvPr>
          <p:cNvGrpSpPr/>
          <p:nvPr/>
        </p:nvGrpSpPr>
        <p:grpSpPr>
          <a:xfrm>
            <a:off x="3225787" y="751852"/>
            <a:ext cx="1880319" cy="1235877"/>
            <a:chOff x="7304832" y="2301654"/>
            <a:chExt cx="1880319" cy="1235877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B5F4618E-68BF-4507-9AD7-0B3F8512CB2D}"/>
                </a:ext>
              </a:extLst>
            </p:cNvPr>
            <p:cNvSpPr txBox="1"/>
            <p:nvPr/>
          </p:nvSpPr>
          <p:spPr>
            <a:xfrm>
              <a:off x="7304832" y="3106644"/>
              <a:ext cx="1880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GESTIONE INEFFIENCENTE DELLE COMANDE</a:t>
              </a:r>
            </a:p>
          </p:txBody>
        </p:sp>
        <p:pic>
          <p:nvPicPr>
            <p:cNvPr id="7" name="Elemento grafico 6" descr="Badge Croce con riempimento a tinta unita">
              <a:extLst>
                <a:ext uri="{FF2B5EF4-FFF2-40B4-BE49-F238E27FC236}">
                  <a16:creationId xmlns:a16="http://schemas.microsoft.com/office/drawing/2014/main" id="{660547E5-527F-47B5-8FCF-D975A4CB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4471" y="2301654"/>
              <a:ext cx="896234" cy="896234"/>
            </a:xfrm>
            <a:prstGeom prst="rect">
              <a:avLst/>
            </a:prstGeom>
          </p:spPr>
        </p:pic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627FF761-3197-4311-96C1-39DF2EDBCC47}"/>
              </a:ext>
            </a:extLst>
          </p:cNvPr>
          <p:cNvGrpSpPr/>
          <p:nvPr/>
        </p:nvGrpSpPr>
        <p:grpSpPr>
          <a:xfrm>
            <a:off x="5629028" y="4835723"/>
            <a:ext cx="1719527" cy="1240491"/>
            <a:chOff x="1081617" y="4712489"/>
            <a:chExt cx="1719527" cy="1240491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B8F6E30-2DDB-4EAF-A815-14E55F5740EF}"/>
                </a:ext>
              </a:extLst>
            </p:cNvPr>
            <p:cNvSpPr txBox="1"/>
            <p:nvPr/>
          </p:nvSpPr>
          <p:spPr>
            <a:xfrm>
              <a:off x="1081617" y="5522093"/>
              <a:ext cx="17195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USO OBSOLETO DI STRUMENTI CARTACEI</a:t>
              </a:r>
            </a:p>
          </p:txBody>
        </p:sp>
        <p:pic>
          <p:nvPicPr>
            <p:cNvPr id="9" name="Elemento grafico 8" descr="Badge Croce con riempimento a tinta unita">
              <a:extLst>
                <a:ext uri="{FF2B5EF4-FFF2-40B4-BE49-F238E27FC236}">
                  <a16:creationId xmlns:a16="http://schemas.microsoft.com/office/drawing/2014/main" id="{32CA65DD-FAD4-42C3-8B53-DF09A518A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3264" y="4712489"/>
              <a:ext cx="896234" cy="896234"/>
            </a:xfrm>
            <a:prstGeom prst="rect">
              <a:avLst/>
            </a:prstGeom>
          </p:spPr>
        </p:pic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87D73D01-ECED-4BF8-AE47-595FF7E156D5}"/>
              </a:ext>
            </a:extLst>
          </p:cNvPr>
          <p:cNvGrpSpPr/>
          <p:nvPr/>
        </p:nvGrpSpPr>
        <p:grpSpPr>
          <a:xfrm>
            <a:off x="879859" y="2869611"/>
            <a:ext cx="1619208" cy="1251007"/>
            <a:chOff x="683660" y="1814231"/>
            <a:chExt cx="1619208" cy="125100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F81E794-8D8A-4E74-B191-FDB14661EAEB}"/>
                </a:ext>
              </a:extLst>
            </p:cNvPr>
            <p:cNvSpPr txBox="1"/>
            <p:nvPr/>
          </p:nvSpPr>
          <p:spPr>
            <a:xfrm>
              <a:off x="683660" y="2634351"/>
              <a:ext cx="1619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CATTIVA GESTIONE DELLA LOGISTICA</a:t>
              </a:r>
            </a:p>
          </p:txBody>
        </p:sp>
        <p:pic>
          <p:nvPicPr>
            <p:cNvPr id="10" name="Elemento grafico 9" descr="Badge Croce con riempimento a tinta unita">
              <a:extLst>
                <a:ext uri="{FF2B5EF4-FFF2-40B4-BE49-F238E27FC236}">
                  <a16:creationId xmlns:a16="http://schemas.microsoft.com/office/drawing/2014/main" id="{CAAFAC93-6476-481A-A194-E36D91BA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5147" y="1814231"/>
              <a:ext cx="896234" cy="896234"/>
            </a:xfrm>
            <a:prstGeom prst="rect">
              <a:avLst/>
            </a:prstGeom>
          </p:spPr>
        </p:pic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9783219C-F0D9-4A45-8364-B564D26BF946}"/>
              </a:ext>
            </a:extLst>
          </p:cNvPr>
          <p:cNvGrpSpPr/>
          <p:nvPr/>
        </p:nvGrpSpPr>
        <p:grpSpPr>
          <a:xfrm>
            <a:off x="9109823" y="2564464"/>
            <a:ext cx="1619208" cy="1234281"/>
            <a:chOff x="4165458" y="894000"/>
            <a:chExt cx="1619208" cy="1234281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8D1CB144-5C50-4A02-8BFB-933CE60B9642}"/>
                </a:ext>
              </a:extLst>
            </p:cNvPr>
            <p:cNvSpPr txBox="1"/>
            <p:nvPr/>
          </p:nvSpPr>
          <p:spPr>
            <a:xfrm>
              <a:off x="4165458" y="1697394"/>
              <a:ext cx="1619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USO DI SISTEMI INFORMATIVI DATATI</a:t>
              </a:r>
            </a:p>
          </p:txBody>
        </p:sp>
        <p:pic>
          <p:nvPicPr>
            <p:cNvPr id="11" name="Elemento grafico 10" descr="Badge Croce con riempimento a tinta unita">
              <a:extLst>
                <a:ext uri="{FF2B5EF4-FFF2-40B4-BE49-F238E27FC236}">
                  <a16:creationId xmlns:a16="http://schemas.microsoft.com/office/drawing/2014/main" id="{D6E1B667-971C-46C2-8B4A-F9583C93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26945" y="894000"/>
              <a:ext cx="896234" cy="896234"/>
            </a:xfrm>
            <a:prstGeom prst="rect">
              <a:avLst/>
            </a:prstGeom>
          </p:spPr>
        </p:pic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0C8C32E4-0D2E-4B0F-9CDA-4FDC09EDD18A}"/>
              </a:ext>
            </a:extLst>
          </p:cNvPr>
          <p:cNvGrpSpPr/>
          <p:nvPr/>
        </p:nvGrpSpPr>
        <p:grpSpPr>
          <a:xfrm>
            <a:off x="9321828" y="4282685"/>
            <a:ext cx="1628826" cy="1109769"/>
            <a:chOff x="4871211" y="5160606"/>
            <a:chExt cx="1628826" cy="1109769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DDD2909-CFC6-4FE8-9532-AED249FA5087}"/>
                </a:ext>
              </a:extLst>
            </p:cNvPr>
            <p:cNvSpPr txBox="1"/>
            <p:nvPr/>
          </p:nvSpPr>
          <p:spPr>
            <a:xfrm>
              <a:off x="4871211" y="6008765"/>
              <a:ext cx="16288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MARKETING</a:t>
              </a:r>
            </a:p>
          </p:txBody>
        </p:sp>
        <p:pic>
          <p:nvPicPr>
            <p:cNvPr id="13" name="Elemento grafico 12" descr="Badge Croce con riempimento a tinta unita">
              <a:extLst>
                <a:ext uri="{FF2B5EF4-FFF2-40B4-BE49-F238E27FC236}">
                  <a16:creationId xmlns:a16="http://schemas.microsoft.com/office/drawing/2014/main" id="{6CC46861-57B4-4C9A-AD7C-CE3265B5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7507" y="5160606"/>
              <a:ext cx="896234" cy="896234"/>
            </a:xfrm>
            <a:prstGeom prst="rect">
              <a:avLst/>
            </a:prstGeom>
          </p:spPr>
        </p:pic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BEA99B-D5A0-46E9-8265-3145B8D4892C}"/>
              </a:ext>
            </a:extLst>
          </p:cNvPr>
          <p:cNvSpPr txBox="1"/>
          <p:nvPr/>
        </p:nvSpPr>
        <p:spPr>
          <a:xfrm>
            <a:off x="7553229" y="46399"/>
            <a:ext cx="4135048" cy="159232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STRATEGIA D’ATTACCO</a:t>
            </a:r>
          </a:p>
        </p:txBody>
      </p:sp>
      <p:pic>
        <p:nvPicPr>
          <p:cNvPr id="32" name="Elemento grafico 31" descr="Indietro con riempimento a tinta unita">
            <a:extLst>
              <a:ext uri="{FF2B5EF4-FFF2-40B4-BE49-F238E27FC236}">
                <a16:creationId xmlns:a16="http://schemas.microsoft.com/office/drawing/2014/main" id="{5FD425C1-B3E7-4460-A877-992A0912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94172">
            <a:off x="2192472" y="2803551"/>
            <a:ext cx="914400" cy="914400"/>
          </a:xfrm>
          <a:prstGeom prst="rect">
            <a:avLst/>
          </a:prstGeom>
        </p:spPr>
      </p:pic>
      <p:pic>
        <p:nvPicPr>
          <p:cNvPr id="33" name="Elemento grafico 32" descr="Indietro con riempimento a tinta unita">
            <a:extLst>
              <a:ext uri="{FF2B5EF4-FFF2-40B4-BE49-F238E27FC236}">
                <a16:creationId xmlns:a16="http://schemas.microsoft.com/office/drawing/2014/main" id="{17AEEBEC-3671-44E0-8331-1CD4E2580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40971">
            <a:off x="6426536" y="4043624"/>
            <a:ext cx="914400" cy="914400"/>
          </a:xfrm>
          <a:prstGeom prst="rect">
            <a:avLst/>
          </a:prstGeom>
        </p:spPr>
      </p:pic>
      <p:pic>
        <p:nvPicPr>
          <p:cNvPr id="35" name="Elemento grafico 34" descr="Indietro con riempimento a tinta unita">
            <a:extLst>
              <a:ext uri="{FF2B5EF4-FFF2-40B4-BE49-F238E27FC236}">
                <a16:creationId xmlns:a16="http://schemas.microsoft.com/office/drawing/2014/main" id="{1C3D99AA-69C4-42DB-A195-9FC56D61D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884589">
            <a:off x="4705723" y="746354"/>
            <a:ext cx="914400" cy="914400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015E1555-1BA6-480A-8483-D25F48F4AB6B}"/>
              </a:ext>
            </a:extLst>
          </p:cNvPr>
          <p:cNvGrpSpPr/>
          <p:nvPr/>
        </p:nvGrpSpPr>
        <p:grpSpPr>
          <a:xfrm>
            <a:off x="2393188" y="3216515"/>
            <a:ext cx="1937333" cy="1941419"/>
            <a:chOff x="3670008" y="2879137"/>
            <a:chExt cx="1937333" cy="1941419"/>
          </a:xfrm>
        </p:grpSpPr>
        <p:pic>
          <p:nvPicPr>
            <p:cNvPr id="28" name="Elemento grafico 27" descr="Badge Tick1 con riempimento a tinta unita">
              <a:extLst>
                <a:ext uri="{FF2B5EF4-FFF2-40B4-BE49-F238E27FC236}">
                  <a16:creationId xmlns:a16="http://schemas.microsoft.com/office/drawing/2014/main" id="{E7F4A87F-E04B-4E9F-AF1F-FD107947B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30441" y="2879137"/>
              <a:ext cx="1619208" cy="1619208"/>
            </a:xfrm>
            <a:prstGeom prst="rect">
              <a:avLst/>
            </a:prstGeom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01E6F216-08D4-420D-B11A-46A63D6EFED6}"/>
                </a:ext>
              </a:extLst>
            </p:cNvPr>
            <p:cNvSpPr txBox="1"/>
            <p:nvPr/>
          </p:nvSpPr>
          <p:spPr>
            <a:xfrm>
              <a:off x="3670008" y="4389669"/>
              <a:ext cx="19373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APPROVVIGIONAMENTO AUTOMATICO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F35A1B7-512C-417D-A4FA-C6299A9765C9}"/>
              </a:ext>
            </a:extLst>
          </p:cNvPr>
          <p:cNvGrpSpPr/>
          <p:nvPr/>
        </p:nvGrpSpPr>
        <p:grpSpPr>
          <a:xfrm>
            <a:off x="5056925" y="1124892"/>
            <a:ext cx="2031652" cy="1921326"/>
            <a:chOff x="5528923" y="329700"/>
            <a:chExt cx="2031652" cy="1921326"/>
          </a:xfrm>
        </p:grpSpPr>
        <p:pic>
          <p:nvPicPr>
            <p:cNvPr id="27" name="Elemento grafico 26" descr="Badge Tick1 con riempimento a tinta unita">
              <a:extLst>
                <a:ext uri="{FF2B5EF4-FFF2-40B4-BE49-F238E27FC236}">
                  <a16:creationId xmlns:a16="http://schemas.microsoft.com/office/drawing/2014/main" id="{499DFC04-ED23-4B11-B1AC-E7E429EF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5624" y="329700"/>
              <a:ext cx="1619208" cy="1619208"/>
            </a:xfrm>
            <a:prstGeom prst="rect">
              <a:avLst/>
            </a:prstGeom>
          </p:spPr>
        </p:pic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B0AA9B11-D3A3-43A1-BFA6-82567C0F5F06}"/>
                </a:ext>
              </a:extLst>
            </p:cNvPr>
            <p:cNvSpPr txBox="1"/>
            <p:nvPr/>
          </p:nvSpPr>
          <p:spPr>
            <a:xfrm>
              <a:off x="5528923" y="1820139"/>
              <a:ext cx="20316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GESTIONE EFFICACE DELLE COMANDE SEPARATE</a:t>
              </a:r>
            </a:p>
          </p:txBody>
        </p:sp>
      </p:grp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B9F1B466-C72A-4F0D-ADFB-A27677584C5C}"/>
              </a:ext>
            </a:extLst>
          </p:cNvPr>
          <p:cNvGrpSpPr/>
          <p:nvPr/>
        </p:nvGrpSpPr>
        <p:grpSpPr>
          <a:xfrm>
            <a:off x="7244272" y="3461414"/>
            <a:ext cx="1619208" cy="1908884"/>
            <a:chOff x="9327995" y="2210744"/>
            <a:chExt cx="1619208" cy="1908884"/>
          </a:xfrm>
        </p:grpSpPr>
        <p:pic>
          <p:nvPicPr>
            <p:cNvPr id="29" name="Elemento grafico 28" descr="Badge Tick1 con riempimento a tinta unita">
              <a:extLst>
                <a:ext uri="{FF2B5EF4-FFF2-40B4-BE49-F238E27FC236}">
                  <a16:creationId xmlns:a16="http://schemas.microsoft.com/office/drawing/2014/main" id="{3125F79A-3201-4D64-84D5-F20C52BDB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27995" y="2210744"/>
              <a:ext cx="1619208" cy="1619208"/>
            </a:xfrm>
            <a:prstGeom prst="rect">
              <a:avLst/>
            </a:prstGeom>
          </p:spPr>
        </p:pic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56A153F2-40E1-42A0-ACDE-FE2F813D9C33}"/>
                </a:ext>
              </a:extLst>
            </p:cNvPr>
            <p:cNvSpPr txBox="1"/>
            <p:nvPr/>
          </p:nvSpPr>
          <p:spPr>
            <a:xfrm>
              <a:off x="9327995" y="3688741"/>
              <a:ext cx="1619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dirty="0"/>
                <a:t>UPGRADE DELLA </a:t>
              </a:r>
            </a:p>
            <a:p>
              <a:pPr algn="ctr"/>
              <a:r>
                <a:rPr lang="it-IT" sz="1100" dirty="0"/>
                <a:t>SUITE INFORMATICA</a:t>
              </a:r>
            </a:p>
          </p:txBody>
        </p:sp>
      </p:grpSp>
      <p:pic>
        <p:nvPicPr>
          <p:cNvPr id="50" name="Elemento grafico 49" descr="Freccia: leggera curva con riempimento a tinta unita">
            <a:extLst>
              <a:ext uri="{FF2B5EF4-FFF2-40B4-BE49-F238E27FC236}">
                <a16:creationId xmlns:a16="http://schemas.microsoft.com/office/drawing/2014/main" id="{0D78E1CF-535A-4677-B6F6-1018B8BA13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477363">
            <a:off x="8485706" y="2892242"/>
            <a:ext cx="914400" cy="914400"/>
          </a:xfrm>
          <a:prstGeom prst="rect">
            <a:avLst/>
          </a:prstGeom>
        </p:spPr>
      </p:pic>
      <p:pic>
        <p:nvPicPr>
          <p:cNvPr id="51" name="Elemento grafico 50" descr="Freccia: leggera curva con riempimento a tinta unita">
            <a:extLst>
              <a:ext uri="{FF2B5EF4-FFF2-40B4-BE49-F238E27FC236}">
                <a16:creationId xmlns:a16="http://schemas.microsoft.com/office/drawing/2014/main" id="{F5DD9FB1-5912-4AA3-9240-F8708A9C3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479415">
            <a:off x="8835323" y="4002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giocattolo, grafica vettoriale&#10;&#10;Descrizione generata automaticamente">
            <a:extLst>
              <a:ext uri="{FF2B5EF4-FFF2-40B4-BE49-F238E27FC236}">
                <a16:creationId xmlns:a16="http://schemas.microsoft.com/office/drawing/2014/main" id="{40A953DC-DB8D-4DD3-B822-5DCCBBAC1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343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7A339-8346-480D-AA64-A5152D0F859D}"/>
              </a:ext>
            </a:extLst>
          </p:cNvPr>
          <p:cNvSpPr txBox="1"/>
          <p:nvPr/>
        </p:nvSpPr>
        <p:spPr>
          <a:xfrm>
            <a:off x="2895600" y="764373"/>
            <a:ext cx="8610600" cy="1293028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atin typeface="+mj-lt"/>
                <a:ea typeface="+mj-ea"/>
                <a:cs typeface="+mj-cs"/>
              </a:rPr>
              <a:t> </a:t>
            </a:r>
            <a:r>
              <a:rPr lang="en-US" sz="4000" cap="all" dirty="0">
                <a:latin typeface="+mj-lt"/>
                <a:ea typeface="+mj-ea"/>
                <a:cs typeface="+mj-cs"/>
              </a:rPr>
              <a:t>SFIDE DEL PROGETTO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E62D722-089A-4EF6-B941-FE75BC688625}"/>
              </a:ext>
            </a:extLst>
          </p:cNvPr>
          <p:cNvSpPr txBox="1"/>
          <p:nvPr/>
        </p:nvSpPr>
        <p:spPr>
          <a:xfrm>
            <a:off x="685800" y="2194561"/>
            <a:ext cx="9161585" cy="3529232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MIGLIORARE LE OPERAZIONI  DI APPROVVIGIONAMENTO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OTTIMIZZARE LA GESTIONE DELLE COMANDE</a:t>
            </a:r>
          </a:p>
          <a:p>
            <a:pPr marL="571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MIGLIORARE L’ESPERIENZA UTENTE PER LE PRENOTAZIONI</a:t>
            </a:r>
          </a:p>
        </p:txBody>
      </p:sp>
    </p:spTree>
    <p:extLst>
      <p:ext uri="{BB962C8B-B14F-4D97-AF65-F5344CB8AC3E}">
        <p14:creationId xmlns:p14="http://schemas.microsoft.com/office/powerpoint/2010/main" val="15156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BDBE1-468F-4576-9BD2-2D8F547981F7}"/>
              </a:ext>
            </a:extLst>
          </p:cNvPr>
          <p:cNvSpPr txBox="1"/>
          <p:nvPr/>
        </p:nvSpPr>
        <p:spPr>
          <a:xfrm>
            <a:off x="5019851" y="2175711"/>
            <a:ext cx="6132990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 err="1">
                <a:latin typeface="+mj-lt"/>
                <a:ea typeface="+mj-ea"/>
                <a:cs typeface="+mj-cs"/>
              </a:rPr>
              <a:t>Proposta</a:t>
            </a:r>
            <a:r>
              <a:rPr lang="en-US" sz="6000" cap="all" dirty="0">
                <a:latin typeface="+mj-lt"/>
                <a:ea typeface="+mj-ea"/>
                <a:cs typeface="+mj-cs"/>
              </a:rPr>
              <a:t> di </a:t>
            </a:r>
            <a:r>
              <a:rPr lang="en-US" sz="6000" cap="all" dirty="0" err="1">
                <a:latin typeface="+mj-lt"/>
                <a:ea typeface="+mj-ea"/>
                <a:cs typeface="+mj-cs"/>
              </a:rPr>
              <a:t>intervento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Ingranaggi">
            <a:extLst>
              <a:ext uri="{FF2B5EF4-FFF2-40B4-BE49-F238E27FC236}">
                <a16:creationId xmlns:a16="http://schemas.microsoft.com/office/drawing/2014/main" id="{0F33BEDC-1C77-403A-B59F-71AEBD1C5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752" y="1801368"/>
            <a:ext cx="2660904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1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778E265-9160-458E-BBF8-FB422DD0A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2" r="4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29385C-FF49-422B-8553-23DFBB7CF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1">
            <a:extLst>
              <a:ext uri="{FF2B5EF4-FFF2-40B4-BE49-F238E27FC236}">
                <a16:creationId xmlns:a16="http://schemas.microsoft.com/office/drawing/2014/main" id="{6BCE136A-6F4B-4F93-82F7-F2E20156B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E10061B-D2E0-4413-B8AA-AFF4A8446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9"/>
          <a:stretch/>
        </p:blipFill>
        <p:spPr>
          <a:xfrm>
            <a:off x="870204" y="873252"/>
            <a:ext cx="10451592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64399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9F7A24-79A4-46F8-91E5-EADA43BF9FDC}"/>
              </a:ext>
            </a:extLst>
          </p:cNvPr>
          <p:cNvSpPr txBox="1"/>
          <p:nvPr/>
        </p:nvSpPr>
        <p:spPr>
          <a:xfrm>
            <a:off x="5406712" y="234768"/>
            <a:ext cx="6132990" cy="985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 dirty="0">
                <a:latin typeface="+mj-lt"/>
                <a:ea typeface="+mj-ea"/>
                <a:cs typeface="+mj-cs"/>
              </a:rPr>
              <a:t>Che </a:t>
            </a:r>
            <a:r>
              <a:rPr lang="en-US" sz="6000" cap="all" dirty="0" err="1">
                <a:latin typeface="+mj-lt"/>
                <a:ea typeface="+mj-ea"/>
                <a:cs typeface="+mj-cs"/>
              </a:rPr>
              <a:t>cos’è</a:t>
            </a:r>
            <a:endParaRPr lang="en-US" sz="6000" cap="all" dirty="0">
              <a:latin typeface="+mj-lt"/>
              <a:ea typeface="+mj-ea"/>
              <a:cs typeface="+mj-cs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C77A29AF-7C98-4F2E-B173-4DB25F328184}"/>
              </a:ext>
            </a:extLst>
          </p:cNvPr>
          <p:cNvGrpSpPr/>
          <p:nvPr/>
        </p:nvGrpSpPr>
        <p:grpSpPr>
          <a:xfrm>
            <a:off x="2058627" y="2147004"/>
            <a:ext cx="9397748" cy="883447"/>
            <a:chOff x="-208241" y="2024616"/>
            <a:chExt cx="8033395" cy="883447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78E7805-DCF9-411A-849E-F21286BBBAE0}"/>
                </a:ext>
              </a:extLst>
            </p:cNvPr>
            <p:cNvSpPr txBox="1"/>
            <p:nvPr/>
          </p:nvSpPr>
          <p:spPr>
            <a:xfrm>
              <a:off x="2442529" y="2024616"/>
              <a:ext cx="5382625" cy="8834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968375">
                <a:lnSpc>
                  <a:spcPct val="108100"/>
                </a:lnSpc>
                <a:spcBef>
                  <a:spcPts val="100"/>
                </a:spcBef>
              </a:pPr>
              <a:r>
                <a:rPr spc="-114" dirty="0">
                  <a:latin typeface="DejaVu Sans"/>
                  <a:cs typeface="DejaVu Sans"/>
                </a:rPr>
                <a:t>è </a:t>
              </a:r>
              <a:r>
                <a:rPr spc="-45" dirty="0">
                  <a:latin typeface="DejaVu Sans"/>
                  <a:cs typeface="DejaVu Sans"/>
                </a:rPr>
                <a:t>un </a:t>
              </a:r>
              <a:r>
                <a:rPr spc="-95" dirty="0">
                  <a:latin typeface="DejaVu Sans"/>
                  <a:cs typeface="DejaVu Sans"/>
                </a:rPr>
                <a:t>sistema </a:t>
              </a:r>
              <a:r>
                <a:rPr b="1" spc="-145" dirty="0">
                  <a:latin typeface="Arial"/>
                  <a:cs typeface="Arial"/>
                </a:rPr>
                <a:t>ERP </a:t>
              </a:r>
              <a:r>
                <a:rPr spc="-60" dirty="0">
                  <a:latin typeface="DejaVu Sans"/>
                  <a:cs typeface="DejaVu Sans"/>
                </a:rPr>
                <a:t>open</a:t>
              </a:r>
              <a:r>
                <a:rPr lang="it-IT" spc="-60" dirty="0">
                  <a:latin typeface="DejaVu Sans"/>
                  <a:cs typeface="DejaVu Sans"/>
                </a:rPr>
                <a:t> </a:t>
              </a:r>
              <a:r>
                <a:rPr spc="-95" dirty="0">
                  <a:latin typeface="DejaVu Sans"/>
                  <a:cs typeface="DejaVu Sans"/>
                </a:rPr>
                <a:t>source</a:t>
              </a:r>
              <a:r>
                <a:rPr lang="it-IT" spc="-95" dirty="0">
                  <a:latin typeface="DejaVu Sans"/>
                  <a:cs typeface="DejaVu Sans"/>
                </a:rPr>
                <a:t> che </a:t>
              </a:r>
              <a:r>
                <a:rPr lang="it-IT" spc="-65" dirty="0">
                  <a:latin typeface="DejaVu Sans"/>
                  <a:cs typeface="DejaVu Sans"/>
                </a:rPr>
                <a:t>permette </a:t>
              </a:r>
              <a:r>
                <a:rPr lang="it-IT" spc="-50" dirty="0">
                  <a:latin typeface="DejaVu Sans"/>
                  <a:cs typeface="DejaVu Sans"/>
                </a:rPr>
                <a:t>di </a:t>
              </a:r>
              <a:r>
                <a:rPr lang="it-IT" spc="-95" dirty="0">
                  <a:latin typeface="DejaVu Sans"/>
                  <a:cs typeface="DejaVu Sans"/>
                </a:rPr>
                <a:t>governare </a:t>
              </a:r>
              <a:r>
                <a:rPr lang="it-IT" spc="-75" dirty="0" err="1">
                  <a:latin typeface="DejaVu Sans"/>
                  <a:cs typeface="DejaVu Sans"/>
                </a:rPr>
                <a:t>informaticamente</a:t>
              </a:r>
              <a:r>
                <a:rPr lang="it-IT" spc="-75" dirty="0">
                  <a:latin typeface="DejaVu Sans"/>
                  <a:cs typeface="DejaVu Sans"/>
                </a:rPr>
                <a:t> </a:t>
              </a:r>
              <a:r>
                <a:rPr lang="it-IT" spc="-50" dirty="0">
                  <a:latin typeface="DejaVu Sans"/>
                  <a:cs typeface="DejaVu Sans"/>
                </a:rPr>
                <a:t>i </a:t>
              </a:r>
              <a:r>
                <a:rPr lang="it-IT" spc="-75" dirty="0">
                  <a:latin typeface="DejaVu Sans"/>
                  <a:cs typeface="DejaVu Sans"/>
                </a:rPr>
                <a:t>processi </a:t>
              </a:r>
              <a:r>
                <a:rPr lang="it-IT" spc="-50" dirty="0">
                  <a:latin typeface="DejaVu Sans"/>
                  <a:cs typeface="DejaVu Sans"/>
                </a:rPr>
                <a:t>di </a:t>
              </a:r>
              <a:r>
                <a:rPr lang="it-IT" spc="-70" dirty="0">
                  <a:latin typeface="DejaVu Sans"/>
                  <a:cs typeface="DejaVu Sans"/>
                </a:rPr>
                <a:t>business </a:t>
              </a:r>
              <a:r>
                <a:rPr lang="it-IT" spc="-50" dirty="0">
                  <a:latin typeface="DejaVu Sans"/>
                  <a:cs typeface="DejaVu Sans"/>
                </a:rPr>
                <a:t>di </a:t>
              </a:r>
              <a:r>
                <a:rPr lang="it-IT" spc="-80" dirty="0">
                  <a:latin typeface="DejaVu Sans"/>
                  <a:cs typeface="DejaVu Sans"/>
                </a:rPr>
                <a:t>un’azienda</a:t>
              </a: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1F3ACA3-CCA2-4CD2-AC61-555AF22A4BB8}"/>
                </a:ext>
              </a:extLst>
            </p:cNvPr>
            <p:cNvSpPr/>
            <p:nvPr/>
          </p:nvSpPr>
          <p:spPr>
            <a:xfrm>
              <a:off x="-208241" y="2045319"/>
              <a:ext cx="2336999" cy="8420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0774D1A-1F38-4F47-9537-9ED166E893BF}"/>
              </a:ext>
            </a:extLst>
          </p:cNvPr>
          <p:cNvSpPr txBox="1"/>
          <p:nvPr/>
        </p:nvSpPr>
        <p:spPr>
          <a:xfrm>
            <a:off x="2357980" y="4070009"/>
            <a:ext cx="5695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pc="-80" dirty="0">
                <a:latin typeface="DejaVu Sans"/>
                <a:cs typeface="DejaVu Sans"/>
              </a:rPr>
              <a:t>In quanto ERP, si integra sia nel ciclo operativo che in quello amministrativo di un azienda</a:t>
            </a:r>
            <a:endParaRPr lang="it-IT" dirty="0"/>
          </a:p>
        </p:txBody>
      </p:sp>
      <p:pic>
        <p:nvPicPr>
          <p:cNvPr id="30" name="Elemento grafico 29" descr="Miglioramento costante con riempimento a tinta unita">
            <a:extLst>
              <a:ext uri="{FF2B5EF4-FFF2-40B4-BE49-F238E27FC236}">
                <a16:creationId xmlns:a16="http://schemas.microsoft.com/office/drawing/2014/main" id="{4EA89F4A-2249-4D87-A2D8-F728A7B5A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729" y="3516755"/>
            <a:ext cx="1752840" cy="17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84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98AA4DDC-5D0F-4947-9FBC-ABE36DF5EF08}"/>
              </a:ext>
            </a:extLst>
          </p:cNvPr>
          <p:cNvSpPr/>
          <p:nvPr/>
        </p:nvSpPr>
        <p:spPr>
          <a:xfrm>
            <a:off x="7810776" y="596330"/>
            <a:ext cx="2513218" cy="800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3CFF10CD-1540-4D56-89D0-D04996B23764}"/>
              </a:ext>
            </a:extLst>
          </p:cNvPr>
          <p:cNvSpPr txBox="1">
            <a:spLocks/>
          </p:cNvSpPr>
          <p:nvPr/>
        </p:nvSpPr>
        <p:spPr>
          <a:xfrm>
            <a:off x="8336129" y="1352938"/>
            <a:ext cx="264184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it-IT" sz="2000" spc="85" dirty="0">
                <a:solidFill>
                  <a:srgbClr val="800080"/>
                </a:solidFill>
              </a:rPr>
              <a:t>P</a:t>
            </a:r>
            <a:r>
              <a:rPr lang="it-IT" sz="2000" spc="85" dirty="0">
                <a:solidFill>
                  <a:srgbClr val="A9A9A9"/>
                </a:solidFill>
              </a:rPr>
              <a:t>unti </a:t>
            </a:r>
            <a:r>
              <a:rPr lang="it-IT" sz="2000" spc="60" dirty="0">
                <a:solidFill>
                  <a:srgbClr val="A9A9A9"/>
                </a:solidFill>
              </a:rPr>
              <a:t>di</a:t>
            </a:r>
            <a:r>
              <a:rPr lang="it-IT" sz="2000" spc="-235" dirty="0">
                <a:solidFill>
                  <a:srgbClr val="A9A9A9"/>
                </a:solidFill>
              </a:rPr>
              <a:t> </a:t>
            </a:r>
            <a:r>
              <a:rPr lang="it-IT" sz="2000" spc="80" dirty="0">
                <a:solidFill>
                  <a:srgbClr val="A9A9A9"/>
                </a:solidFill>
              </a:rPr>
              <a:t>forza</a:t>
            </a:r>
            <a:endParaRPr lang="it-IT" sz="2000"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2014547-E492-498C-8779-6A3EAB754D6E}"/>
              </a:ext>
            </a:extLst>
          </p:cNvPr>
          <p:cNvSpPr txBox="1">
            <a:spLocks/>
          </p:cNvSpPr>
          <p:nvPr/>
        </p:nvSpPr>
        <p:spPr>
          <a:xfrm>
            <a:off x="2569994" y="1888467"/>
            <a:ext cx="3115122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it-IT" sz="3600" spc="85" dirty="0">
                <a:solidFill>
                  <a:srgbClr val="800080"/>
                </a:solidFill>
              </a:rPr>
              <a:t>I</a:t>
            </a:r>
            <a:r>
              <a:rPr lang="it-IT" sz="3600" spc="85" dirty="0">
                <a:solidFill>
                  <a:schemeClr val="tx1">
                    <a:lumMod val="65000"/>
                  </a:schemeClr>
                </a:solidFill>
              </a:rPr>
              <a:t>ntegrato</a:t>
            </a:r>
            <a:endParaRPr lang="it-IT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15F14F7-43C6-4AF5-B6CA-5FEE439176E3}"/>
              </a:ext>
            </a:extLst>
          </p:cNvPr>
          <p:cNvSpPr txBox="1">
            <a:spLocks/>
          </p:cNvSpPr>
          <p:nvPr/>
        </p:nvSpPr>
        <p:spPr>
          <a:xfrm>
            <a:off x="2569994" y="3189662"/>
            <a:ext cx="3617147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it-IT" sz="3600" spc="85" dirty="0">
                <a:solidFill>
                  <a:srgbClr val="800080"/>
                </a:solidFill>
              </a:rPr>
              <a:t>M</a:t>
            </a:r>
            <a:r>
              <a:rPr lang="it-IT" sz="3600" spc="80" dirty="0">
                <a:solidFill>
                  <a:srgbClr val="A9A9A9"/>
                </a:solidFill>
              </a:rPr>
              <a:t>odulare</a:t>
            </a:r>
            <a:endParaRPr lang="it-IT" sz="3600"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EBEF502-0C9D-46A3-A159-4EA1281932B3}"/>
              </a:ext>
            </a:extLst>
          </p:cNvPr>
          <p:cNvSpPr txBox="1">
            <a:spLocks/>
          </p:cNvSpPr>
          <p:nvPr/>
        </p:nvSpPr>
        <p:spPr>
          <a:xfrm>
            <a:off x="2558732" y="4490857"/>
            <a:ext cx="8490439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5"/>
              </a:spcBef>
            </a:pPr>
            <a:r>
              <a:rPr lang="it-IT" sz="3600" spc="85" dirty="0">
                <a:solidFill>
                  <a:srgbClr val="800080"/>
                </a:solidFill>
              </a:rPr>
              <a:t>I</a:t>
            </a:r>
            <a:r>
              <a:rPr lang="it-IT" sz="3600" spc="85" dirty="0">
                <a:solidFill>
                  <a:srgbClr val="A9A9A9"/>
                </a:solidFill>
              </a:rPr>
              <a:t>ntegrazione alle best </a:t>
            </a:r>
            <a:r>
              <a:rPr lang="it-IT" sz="3600" spc="85" dirty="0" err="1">
                <a:solidFill>
                  <a:srgbClr val="A9A9A9"/>
                </a:solidFill>
              </a:rPr>
              <a:t>practice</a:t>
            </a:r>
            <a:endParaRPr lang="it-IT" sz="3600" dirty="0"/>
          </a:p>
        </p:txBody>
      </p:sp>
      <p:pic>
        <p:nvPicPr>
          <p:cNvPr id="11" name="Elemento grafico 10" descr="Appunti con riempimento a tinta unita">
            <a:extLst>
              <a:ext uri="{FF2B5EF4-FFF2-40B4-BE49-F238E27FC236}">
                <a16:creationId xmlns:a16="http://schemas.microsoft.com/office/drawing/2014/main" id="{E2F20E1A-0F0E-45D2-A79A-512E51FFE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948" y="4335318"/>
            <a:ext cx="914400" cy="914400"/>
          </a:xfrm>
          <a:prstGeom prst="rect">
            <a:avLst/>
          </a:prstGeom>
        </p:spPr>
      </p:pic>
      <p:pic>
        <p:nvPicPr>
          <p:cNvPr id="12" name="Elemento grafico 11" descr="Pezzi del puzzle con riempimento a tinta unita">
            <a:extLst>
              <a:ext uri="{FF2B5EF4-FFF2-40B4-BE49-F238E27FC236}">
                <a16:creationId xmlns:a16="http://schemas.microsoft.com/office/drawing/2014/main" id="{0D4F5CE6-D9C5-4A48-8DF7-43D9C2504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6948" y="2971800"/>
            <a:ext cx="914400" cy="914400"/>
          </a:xfrm>
          <a:prstGeom prst="rect">
            <a:avLst/>
          </a:prstGeom>
        </p:spPr>
      </p:pic>
      <p:pic>
        <p:nvPicPr>
          <p:cNvPr id="13" name="Elemento grafico 12" descr="Database con riempimento a tinta unita">
            <a:extLst>
              <a:ext uri="{FF2B5EF4-FFF2-40B4-BE49-F238E27FC236}">
                <a16:creationId xmlns:a16="http://schemas.microsoft.com/office/drawing/2014/main" id="{D1835C8D-A417-4F40-B354-5C6E62DD3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6948" y="17149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0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2770B5F4-AED0-4A3A-859D-B6239ED3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9DFF90-BE69-4EA2-85DE-B31A0008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46" y="873252"/>
            <a:ext cx="6638307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33745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209652-A309-4335-8DD9-21EE66427A6F}"/>
              </a:ext>
            </a:extLst>
          </p:cNvPr>
          <p:cNvSpPr txBox="1"/>
          <p:nvPr/>
        </p:nvSpPr>
        <p:spPr>
          <a:xfrm>
            <a:off x="5615888" y="673240"/>
            <a:ext cx="5951914" cy="344637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Moduli </a:t>
            </a:r>
            <a:r>
              <a:rPr lang="en-US" sz="4800" cap="all" dirty="0" err="1">
                <a:latin typeface="+mj-lt"/>
                <a:ea typeface="+mj-ea"/>
                <a:cs typeface="+mj-cs"/>
              </a:rPr>
              <a:t>utilizzati</a:t>
            </a: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Quadrato e rettangolo 3D">
            <a:extLst>
              <a:ext uri="{FF2B5EF4-FFF2-40B4-BE49-F238E27FC236}">
                <a16:creationId xmlns:a16="http://schemas.microsoft.com/office/drawing/2014/main" id="{E078DAC0-03B5-49C4-9BFE-85BBF341B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1" r="36301" b="1"/>
          <a:stretch/>
        </p:blipFill>
        <p:spPr>
          <a:xfrm>
            <a:off x="-4" y="10"/>
            <a:ext cx="4654291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9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969CD3-1707-40BB-8E85-CDC31870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439" r="15735" b="6773"/>
          <a:stretch/>
        </p:blipFill>
        <p:spPr>
          <a:xfrm>
            <a:off x="2905245" y="810228"/>
            <a:ext cx="6458674" cy="3944228"/>
          </a:xfrm>
          <a:prstGeom prst="rect">
            <a:avLst/>
          </a:prstGeom>
        </p:spPr>
      </p:pic>
      <p:pic>
        <p:nvPicPr>
          <p:cNvPr id="9" name="Elemento grafico 8" descr="Monitor con riempimento a tinta unita">
            <a:extLst>
              <a:ext uri="{FF2B5EF4-FFF2-40B4-BE49-F238E27FC236}">
                <a16:creationId xmlns:a16="http://schemas.microsoft.com/office/drawing/2014/main" id="{593A3F16-D6B3-4A48-8218-BC90664C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300" y="-825900"/>
            <a:ext cx="8357399" cy="83573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0DA1F-9DFC-482A-8A4C-82063811F179}"/>
              </a:ext>
            </a:extLst>
          </p:cNvPr>
          <p:cNvSpPr txBox="1"/>
          <p:nvPr/>
        </p:nvSpPr>
        <p:spPr>
          <a:xfrm>
            <a:off x="4498998" y="2520831"/>
            <a:ext cx="436857" cy="196977"/>
          </a:xfrm>
          <a:prstGeom prst="rect">
            <a:avLst/>
          </a:prstGeom>
          <a:solidFill>
            <a:srgbClr val="9B8991"/>
          </a:solidFill>
        </p:spPr>
        <p:txBody>
          <a:bodyPr wrap="square" rtlCol="0">
            <a:spAutoFit/>
          </a:bodyPr>
          <a:lstStyle/>
          <a:p>
            <a:endParaRPr lang="it-IT" sz="68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B9BE98-D779-48DC-AC64-68794769C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376" b="65287" l="43337" r="48321">
                        <a14:foregroundMark x1="44204" y1="64331" x2="44204" y2="64331"/>
                        <a14:foregroundMark x1="44258" y1="64650" x2="44258" y2="64650"/>
                        <a14:foregroundMark x1="44041" y1="64544" x2="44041" y2="64544"/>
                        <a14:foregroundMark x1="43716" y1="64119" x2="43716" y2="64119"/>
                        <a14:foregroundMark x1="43445" y1="64119" x2="43445" y2="64119"/>
                        <a14:foregroundMark x1="44854" y1="64119" x2="44854" y2="64119"/>
                        <a14:foregroundMark x1="45504" y1="64225" x2="45504" y2="64225"/>
                        <a14:foregroundMark x1="45720" y1="64119" x2="45720" y2="64119"/>
                        <a14:foregroundMark x1="46371" y1="64544" x2="46371" y2="64544"/>
                        <a14:foregroundMark x1="45883" y1="64862" x2="45883" y2="64862"/>
                        <a14:foregroundMark x1="46316" y1="64225" x2="46316" y2="64225"/>
                        <a14:foregroundMark x1="46100" y1="64119" x2="46100" y2="64119"/>
                        <a14:foregroundMark x1="47021" y1="64544" x2="47021" y2="64544"/>
                        <a14:foregroundMark x1="47508" y1="64650" x2="47508" y2="64650"/>
                        <a14:foregroundMark x1="47779" y1="64650" x2="47779" y2="64650"/>
                        <a14:foregroundMark x1="48050" y1="64544" x2="48050" y2="64544"/>
                        <a14:foregroundMark x1="48267" y1="64331" x2="48267" y2="64331"/>
                        <a14:foregroundMark x1="48321" y1="63694" x2="48321" y2="63694"/>
                        <a14:foregroundMark x1="47021" y1="63694" x2="47021" y2="63694"/>
                        <a14:foregroundMark x1="43445" y1="64756" x2="43445" y2="64756"/>
                        <a14:foregroundMark x1="43770" y1="64756" x2="43770" y2="64756"/>
                        <a14:foregroundMark x1="47129" y1="64544" x2="47129" y2="6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63244" r="51536" b="34392"/>
          <a:stretch/>
        </p:blipFill>
        <p:spPr>
          <a:xfrm>
            <a:off x="4480560" y="2520831"/>
            <a:ext cx="525780" cy="1259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FB18DE-7A9D-4869-BC8D-6ABA896D7C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54141" r="51978" b="37284"/>
          <a:stretch/>
        </p:blipFill>
        <p:spPr>
          <a:xfrm>
            <a:off x="4523740" y="2067559"/>
            <a:ext cx="439420" cy="4292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098FE-EA7A-4097-B8B2-328214004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51346" r="49958" b="40009"/>
          <a:stretch/>
        </p:blipFill>
        <p:spPr>
          <a:xfrm>
            <a:off x="5273040" y="2773680"/>
            <a:ext cx="585216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3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8B6737-7EF2-4825-AAC8-3C73A23E8D90}"/>
              </a:ext>
            </a:extLst>
          </p:cNvPr>
          <p:cNvSpPr txBox="1"/>
          <p:nvPr/>
        </p:nvSpPr>
        <p:spPr>
          <a:xfrm>
            <a:off x="8299424" y="1630036"/>
            <a:ext cx="3482148" cy="129270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L’ ATTIVITÀ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8A0554-081B-4FCD-B8AC-1F826E38F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6FFEE2-58A0-44A3-9892-24602A688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9CA411D-D82A-4BF1-878C-4C25F8C77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63B418-F61C-472B-8BB4-FEF2F674C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2" y="648369"/>
            <a:ext cx="3205648" cy="3205648"/>
          </a:xfrm>
          <a:prstGeom prst="rect">
            <a:avLst/>
          </a:prstGeom>
        </p:spPr>
      </p:pic>
      <p:sp>
        <p:nvSpPr>
          <p:cNvPr id="30" name="Round Single Corner Rectangle 15">
            <a:extLst>
              <a:ext uri="{FF2B5EF4-FFF2-40B4-BE49-F238E27FC236}">
                <a16:creationId xmlns:a16="http://schemas.microsoft.com/office/drawing/2014/main" id="{C9BB7D94-2C4A-4F0F-8933-E3276A899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 Single Corner Rectangle 14">
            <a:extLst>
              <a:ext uri="{FF2B5EF4-FFF2-40B4-BE49-F238E27FC236}">
                <a16:creationId xmlns:a16="http://schemas.microsoft.com/office/drawing/2014/main" id="{2C166329-A912-4CA1-A632-89563D660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B54679-12EF-4E3F-B1F8-3750B8BD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Domande">
            <a:extLst>
              <a:ext uri="{FF2B5EF4-FFF2-40B4-BE49-F238E27FC236}">
                <a16:creationId xmlns:a16="http://schemas.microsoft.com/office/drawing/2014/main" id="{25D36131-9ED9-4541-90A7-1E4498663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5970" y="3331699"/>
            <a:ext cx="2704909" cy="27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83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8E24D2-09AA-4925-9FD5-30BB9835CC10}"/>
              </a:ext>
            </a:extLst>
          </p:cNvPr>
          <p:cNvSpPr txBox="1"/>
          <p:nvPr/>
        </p:nvSpPr>
        <p:spPr>
          <a:xfrm>
            <a:off x="4004841" y="1932973"/>
            <a:ext cx="7840754" cy="1029172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Approvvigionamento </a:t>
            </a:r>
            <a:r>
              <a:rPr lang="en-US" sz="4400" cap="all" dirty="0" err="1">
                <a:latin typeface="+mj-lt"/>
                <a:ea typeface="+mj-ea"/>
                <a:cs typeface="+mj-cs"/>
              </a:rPr>
              <a:t>su</a:t>
            </a: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095668F0-9966-4FA3-95ED-DF9B7BBC70E7}"/>
              </a:ext>
            </a:extLst>
          </p:cNvPr>
          <p:cNvSpPr/>
          <p:nvPr/>
        </p:nvSpPr>
        <p:spPr>
          <a:xfrm>
            <a:off x="8945564" y="2962145"/>
            <a:ext cx="2733904" cy="84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Elemento grafico 4" descr="Buon inventario con riempimento a tinta unita">
            <a:extLst>
              <a:ext uri="{FF2B5EF4-FFF2-40B4-BE49-F238E27FC236}">
                <a16:creationId xmlns:a16="http://schemas.microsoft.com/office/drawing/2014/main" id="{60B37F3A-18DA-4254-A59E-B009CD883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087" y="2382872"/>
            <a:ext cx="2092255" cy="2092255"/>
          </a:xfrm>
          <a:prstGeom prst="rect">
            <a:avLst/>
          </a:prstGeom>
        </p:spPr>
      </p:pic>
      <p:pic>
        <p:nvPicPr>
          <p:cNvPr id="7" name="Elemento grafico 6" descr="Scatola di imballaggio aperta con riempimento a tinta unita">
            <a:extLst>
              <a:ext uri="{FF2B5EF4-FFF2-40B4-BE49-F238E27FC236}">
                <a16:creationId xmlns:a16="http://schemas.microsoft.com/office/drawing/2014/main" id="{1B4DE0D7-7A2B-4A2F-BB5D-A4C8C8258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6640" y="3679105"/>
            <a:ext cx="1308201" cy="13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969CD3-1707-40BB-8E85-CDC31870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439" r="15735" b="6773"/>
          <a:stretch/>
        </p:blipFill>
        <p:spPr>
          <a:xfrm>
            <a:off x="2905245" y="810228"/>
            <a:ext cx="6458674" cy="3944228"/>
          </a:xfrm>
          <a:prstGeom prst="rect">
            <a:avLst/>
          </a:prstGeom>
        </p:spPr>
      </p:pic>
      <p:pic>
        <p:nvPicPr>
          <p:cNvPr id="9" name="Elemento grafico 8" descr="Monitor con riempimento a tinta unita">
            <a:extLst>
              <a:ext uri="{FF2B5EF4-FFF2-40B4-BE49-F238E27FC236}">
                <a16:creationId xmlns:a16="http://schemas.microsoft.com/office/drawing/2014/main" id="{593A3F16-D6B3-4A48-8218-BC90664C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300" y="-825900"/>
            <a:ext cx="8357399" cy="83573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0DA1F-9DFC-482A-8A4C-82063811F179}"/>
              </a:ext>
            </a:extLst>
          </p:cNvPr>
          <p:cNvSpPr txBox="1"/>
          <p:nvPr/>
        </p:nvSpPr>
        <p:spPr>
          <a:xfrm>
            <a:off x="4498998" y="2520831"/>
            <a:ext cx="436857" cy="196977"/>
          </a:xfrm>
          <a:prstGeom prst="rect">
            <a:avLst/>
          </a:prstGeom>
          <a:solidFill>
            <a:srgbClr val="9B8991"/>
          </a:solidFill>
        </p:spPr>
        <p:txBody>
          <a:bodyPr wrap="square" rtlCol="0">
            <a:spAutoFit/>
          </a:bodyPr>
          <a:lstStyle/>
          <a:p>
            <a:endParaRPr lang="it-IT" sz="68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B9BE98-D779-48DC-AC64-68794769C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376" b="65287" l="43337" r="48321">
                        <a14:foregroundMark x1="44204" y1="64331" x2="44204" y2="64331"/>
                        <a14:foregroundMark x1="44258" y1="64650" x2="44258" y2="64650"/>
                        <a14:foregroundMark x1="44041" y1="64544" x2="44041" y2="64544"/>
                        <a14:foregroundMark x1="43716" y1="64119" x2="43716" y2="64119"/>
                        <a14:foregroundMark x1="43445" y1="64119" x2="43445" y2="64119"/>
                        <a14:foregroundMark x1="44854" y1="64119" x2="44854" y2="64119"/>
                        <a14:foregroundMark x1="45504" y1="64225" x2="45504" y2="64225"/>
                        <a14:foregroundMark x1="45720" y1="64119" x2="45720" y2="64119"/>
                        <a14:foregroundMark x1="46371" y1="64544" x2="46371" y2="64544"/>
                        <a14:foregroundMark x1="45883" y1="64862" x2="45883" y2="64862"/>
                        <a14:foregroundMark x1="46316" y1="64225" x2="46316" y2="64225"/>
                        <a14:foregroundMark x1="46100" y1="64119" x2="46100" y2="64119"/>
                        <a14:foregroundMark x1="47021" y1="64544" x2="47021" y2="64544"/>
                        <a14:foregroundMark x1="47508" y1="64650" x2="47508" y2="64650"/>
                        <a14:foregroundMark x1="47779" y1="64650" x2="47779" y2="64650"/>
                        <a14:foregroundMark x1="48050" y1="64544" x2="48050" y2="64544"/>
                        <a14:foregroundMark x1="48267" y1="64331" x2="48267" y2="64331"/>
                        <a14:foregroundMark x1="48321" y1="63694" x2="48321" y2="63694"/>
                        <a14:foregroundMark x1="47021" y1="63694" x2="47021" y2="63694"/>
                        <a14:foregroundMark x1="43445" y1="64756" x2="43445" y2="64756"/>
                        <a14:foregroundMark x1="43770" y1="64756" x2="43770" y2="64756"/>
                        <a14:foregroundMark x1="47129" y1="64544" x2="47129" y2="6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63244" r="51536" b="34392"/>
          <a:stretch/>
        </p:blipFill>
        <p:spPr>
          <a:xfrm>
            <a:off x="4480560" y="2520831"/>
            <a:ext cx="525780" cy="1259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FB18DE-7A9D-4869-BC8D-6ABA896D7C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54141" r="51978" b="37284"/>
          <a:stretch/>
        </p:blipFill>
        <p:spPr>
          <a:xfrm>
            <a:off x="4523740" y="2067559"/>
            <a:ext cx="439420" cy="4292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098FE-EA7A-4097-B8B2-328214004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51346" r="49958" b="40009"/>
          <a:stretch/>
        </p:blipFill>
        <p:spPr>
          <a:xfrm>
            <a:off x="5273040" y="2773680"/>
            <a:ext cx="585216" cy="57912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86EE740-CB44-41A6-831B-38A291FAC5BD}"/>
              </a:ext>
            </a:extLst>
          </p:cNvPr>
          <p:cNvSpPr/>
          <p:nvPr/>
        </p:nvSpPr>
        <p:spPr>
          <a:xfrm>
            <a:off x="7660603" y="1966478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52AE2C9-0502-4AF4-B304-9D7C849C934C}"/>
              </a:ext>
            </a:extLst>
          </p:cNvPr>
          <p:cNvSpPr/>
          <p:nvPr/>
        </p:nvSpPr>
        <p:spPr>
          <a:xfrm>
            <a:off x="5957291" y="1876734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D49922-4292-481B-B00F-6D65128C4AFD}"/>
              </a:ext>
            </a:extLst>
          </p:cNvPr>
          <p:cNvSpPr/>
          <p:nvPr/>
        </p:nvSpPr>
        <p:spPr>
          <a:xfrm>
            <a:off x="7660603" y="1161951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D7782B0-DD12-40A1-96E1-64E039D147A0}"/>
              </a:ext>
            </a:extLst>
          </p:cNvPr>
          <p:cNvSpPr/>
          <p:nvPr/>
        </p:nvSpPr>
        <p:spPr>
          <a:xfrm>
            <a:off x="5105375" y="1876734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35B3A1E-686F-49AF-90A9-86E4179B4889}"/>
              </a:ext>
            </a:extLst>
          </p:cNvPr>
          <p:cNvSpPr/>
          <p:nvPr/>
        </p:nvSpPr>
        <p:spPr>
          <a:xfrm>
            <a:off x="5957189" y="1161951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712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no di magazzino scuro">
            <a:extLst>
              <a:ext uri="{FF2B5EF4-FFF2-40B4-BE49-F238E27FC236}">
                <a16:creationId xmlns:a16="http://schemas.microsoft.com/office/drawing/2014/main" id="{57306C26-F049-42BE-A57A-D807C64394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/>
          <a:stretch/>
        </p:blipFill>
        <p:spPr>
          <a:xfrm>
            <a:off x="20" y="14288"/>
            <a:ext cx="12191980" cy="68579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473926-3D80-4827-BA1B-934450EC43F2}"/>
              </a:ext>
            </a:extLst>
          </p:cNvPr>
          <p:cNvSpPr txBox="1"/>
          <p:nvPr/>
        </p:nvSpPr>
        <p:spPr>
          <a:xfrm>
            <a:off x="6992014" y="521745"/>
            <a:ext cx="5657850" cy="11043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atin typeface="+mj-lt"/>
                <a:ea typeface="+mj-ea"/>
                <a:cs typeface="+mj-cs"/>
              </a:rPr>
              <a:t>Regole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di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riordino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E17BEA-24BA-4A9A-A377-F88FAB14B02E}"/>
              </a:ext>
            </a:extLst>
          </p:cNvPr>
          <p:cNvSpPr txBox="1"/>
          <p:nvPr/>
        </p:nvSpPr>
        <p:spPr>
          <a:xfrm>
            <a:off x="1110875" y="4970244"/>
            <a:ext cx="104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Esegui in automatico le regole di riordino e tieni traccia delle scorte disponibili in magazzino.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9B05C02-51BB-480E-BDCB-B97B8485D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47" y="2182058"/>
            <a:ext cx="11651905" cy="182376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56037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1E88F8E-9D43-40D2-98C7-CFAE260CE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10" y="1210194"/>
            <a:ext cx="9806434" cy="415256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4CD5EA-38B5-40CF-BA60-D175DDAACD8E}"/>
              </a:ext>
            </a:extLst>
          </p:cNvPr>
          <p:cNvSpPr txBox="1"/>
          <p:nvPr/>
        </p:nvSpPr>
        <p:spPr>
          <a:xfrm>
            <a:off x="3021938" y="5647806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Ricevi un preventivo degli acquisti effettuati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38FA90-4335-4A8E-9965-D9F28CDA19FE}"/>
              </a:ext>
            </a:extLst>
          </p:cNvPr>
          <p:cNvSpPr txBox="1"/>
          <p:nvPr/>
        </p:nvSpPr>
        <p:spPr>
          <a:xfrm>
            <a:off x="8438848" y="312516"/>
            <a:ext cx="2939065" cy="759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atin typeface="+mj-lt"/>
                <a:ea typeface="+mj-ea"/>
                <a:cs typeface="+mj-cs"/>
              </a:rPr>
              <a:t>Preventivi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1309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B2887A5-1923-4792-9CF3-E14E47ECC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9" r="3" b="13932"/>
          <a:stretch/>
        </p:blipFill>
        <p:spPr>
          <a:xfrm>
            <a:off x="291701" y="190790"/>
            <a:ext cx="4255888" cy="290410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0B57295-A602-4149-98EE-246DB32EF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8" r="5128" b="-14"/>
          <a:stretch/>
        </p:blipFill>
        <p:spPr>
          <a:xfrm>
            <a:off x="630705" y="3763108"/>
            <a:ext cx="3577880" cy="2443852"/>
          </a:xfrm>
          <a:prstGeom prst="rect">
            <a:avLst/>
          </a:prstGeom>
        </p:spPr>
      </p:pic>
      <p:graphicFrame>
        <p:nvGraphicFramePr>
          <p:cNvPr id="14" name="CasellaDiTesto 2">
            <a:extLst>
              <a:ext uri="{FF2B5EF4-FFF2-40B4-BE49-F238E27FC236}">
                <a16:creationId xmlns:a16="http://schemas.microsoft.com/office/drawing/2014/main" id="{C7D1FB91-030B-4834-AC00-5EF201AE0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0547337"/>
              </p:ext>
            </p:extLst>
          </p:nvPr>
        </p:nvGraphicFramePr>
        <p:xfrm>
          <a:off x="4905556" y="744169"/>
          <a:ext cx="6832600" cy="545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707D5225-6C99-4108-8E7D-8286C8742D0A}"/>
              </a:ext>
            </a:extLst>
          </p:cNvPr>
          <p:cNvSpPr txBox="1"/>
          <p:nvPr/>
        </p:nvSpPr>
        <p:spPr>
          <a:xfrm>
            <a:off x="9035719" y="2198692"/>
            <a:ext cx="246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…e si occupa di trasferire la tua richiesta al fornitore</a:t>
            </a:r>
          </a:p>
        </p:txBody>
      </p:sp>
      <p:pic>
        <p:nvPicPr>
          <p:cNvPr id="6" name="Elemento grafico 5" descr="Freccia linea: curva oraria con riempimento a tinta unita">
            <a:extLst>
              <a:ext uri="{FF2B5EF4-FFF2-40B4-BE49-F238E27FC236}">
                <a16:creationId xmlns:a16="http://schemas.microsoft.com/office/drawing/2014/main" id="{E877C6E3-ADF2-44F1-923E-5427CB9860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161877">
            <a:off x="7444486" y="1307998"/>
            <a:ext cx="1494813" cy="1494813"/>
          </a:xfrm>
          <a:prstGeom prst="rect">
            <a:avLst/>
          </a:prstGeom>
        </p:spPr>
      </p:pic>
      <p:pic>
        <p:nvPicPr>
          <p:cNvPr id="9" name="Elemento grafico 8" descr="Freccia linea: curva oraria con riempimento a tinta unita">
            <a:extLst>
              <a:ext uri="{FF2B5EF4-FFF2-40B4-BE49-F238E27FC236}">
                <a16:creationId xmlns:a16="http://schemas.microsoft.com/office/drawing/2014/main" id="{D5152FA7-CE73-49C1-A739-870A7C1FC7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439609">
            <a:off x="7476400" y="4119841"/>
            <a:ext cx="1506101" cy="150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7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8E24D2-09AA-4925-9FD5-30BB9835CC10}"/>
              </a:ext>
            </a:extLst>
          </p:cNvPr>
          <p:cNvSpPr txBox="1"/>
          <p:nvPr/>
        </p:nvSpPr>
        <p:spPr>
          <a:xfrm>
            <a:off x="5440912" y="1932973"/>
            <a:ext cx="5514243" cy="1029172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 err="1">
                <a:latin typeface="+mj-lt"/>
                <a:ea typeface="+mj-ea"/>
                <a:cs typeface="+mj-cs"/>
              </a:rPr>
              <a:t>Prenotazioni</a:t>
            </a:r>
            <a:r>
              <a:rPr lang="en-US" sz="44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dirty="0" err="1">
                <a:latin typeface="+mj-lt"/>
                <a:ea typeface="+mj-ea"/>
                <a:cs typeface="+mj-cs"/>
              </a:rPr>
              <a:t>su</a:t>
            </a: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095668F0-9966-4FA3-95ED-DF9B7BBC70E7}"/>
              </a:ext>
            </a:extLst>
          </p:cNvPr>
          <p:cNvSpPr/>
          <p:nvPr/>
        </p:nvSpPr>
        <p:spPr>
          <a:xfrm>
            <a:off x="8065888" y="2962145"/>
            <a:ext cx="2733904" cy="84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Elemento grafico 5" descr="Interfaccia utente/Esperienza utente con riempimento a tinta unita">
            <a:extLst>
              <a:ext uri="{FF2B5EF4-FFF2-40B4-BE49-F238E27FC236}">
                <a16:creationId xmlns:a16="http://schemas.microsoft.com/office/drawing/2014/main" id="{09EFECB6-0D26-4D50-93D3-46690B5BE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7573" y="1819778"/>
            <a:ext cx="1830027" cy="1830027"/>
          </a:xfrm>
          <a:prstGeom prst="rect">
            <a:avLst/>
          </a:prstGeom>
        </p:spPr>
      </p:pic>
      <p:pic>
        <p:nvPicPr>
          <p:cNvPr id="9" name="Elemento grafico 8" descr="Inviare con riempimento a tinta unita">
            <a:extLst>
              <a:ext uri="{FF2B5EF4-FFF2-40B4-BE49-F238E27FC236}">
                <a16:creationId xmlns:a16="http://schemas.microsoft.com/office/drawing/2014/main" id="{8E5120FA-AB0B-4543-8045-37D3557B1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86077">
            <a:off x="3948264" y="2078484"/>
            <a:ext cx="914400" cy="914400"/>
          </a:xfrm>
          <a:prstGeom prst="rect">
            <a:avLst/>
          </a:prstGeom>
        </p:spPr>
      </p:pic>
      <p:pic>
        <p:nvPicPr>
          <p:cNvPr id="11" name="Elemento grafico 10" descr="Sottotitoli con riempimento a tinta unita">
            <a:extLst>
              <a:ext uri="{FF2B5EF4-FFF2-40B4-BE49-F238E27FC236}">
                <a16:creationId xmlns:a16="http://schemas.microsoft.com/office/drawing/2014/main" id="{B2E7919C-0D36-4306-91A1-5AEF15E1A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4397" y="1258276"/>
            <a:ext cx="914400" cy="914400"/>
          </a:xfrm>
          <a:prstGeom prst="rect">
            <a:avLst/>
          </a:prstGeom>
        </p:spPr>
      </p:pic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729AD680-107F-4775-A708-E67E048E50D8}"/>
              </a:ext>
            </a:extLst>
          </p:cNvPr>
          <p:cNvCxnSpPr>
            <a:cxnSpLocks/>
          </p:cNvCxnSpPr>
          <p:nvPr/>
        </p:nvCxnSpPr>
        <p:spPr>
          <a:xfrm rot="5400000">
            <a:off x="3256541" y="2928539"/>
            <a:ext cx="1139899" cy="1105301"/>
          </a:xfrm>
          <a:prstGeom prst="curvedConnector3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223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969CD3-1707-40BB-8E85-CDC31870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439" r="15735" b="6773"/>
          <a:stretch/>
        </p:blipFill>
        <p:spPr>
          <a:xfrm>
            <a:off x="2905245" y="810228"/>
            <a:ext cx="6458674" cy="3944228"/>
          </a:xfrm>
          <a:prstGeom prst="rect">
            <a:avLst/>
          </a:prstGeom>
        </p:spPr>
      </p:pic>
      <p:pic>
        <p:nvPicPr>
          <p:cNvPr id="9" name="Elemento grafico 8" descr="Monitor con riempimento a tinta unita">
            <a:extLst>
              <a:ext uri="{FF2B5EF4-FFF2-40B4-BE49-F238E27FC236}">
                <a16:creationId xmlns:a16="http://schemas.microsoft.com/office/drawing/2014/main" id="{593A3F16-D6B3-4A48-8218-BC90664C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300" y="-825900"/>
            <a:ext cx="8357399" cy="83573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0DA1F-9DFC-482A-8A4C-82063811F179}"/>
              </a:ext>
            </a:extLst>
          </p:cNvPr>
          <p:cNvSpPr txBox="1"/>
          <p:nvPr/>
        </p:nvSpPr>
        <p:spPr>
          <a:xfrm>
            <a:off x="4498998" y="2520831"/>
            <a:ext cx="436857" cy="196977"/>
          </a:xfrm>
          <a:prstGeom prst="rect">
            <a:avLst/>
          </a:prstGeom>
          <a:solidFill>
            <a:srgbClr val="9B8991"/>
          </a:solidFill>
        </p:spPr>
        <p:txBody>
          <a:bodyPr wrap="square" rtlCol="0">
            <a:spAutoFit/>
          </a:bodyPr>
          <a:lstStyle/>
          <a:p>
            <a:endParaRPr lang="it-IT" sz="68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B9BE98-D779-48DC-AC64-68794769C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376" b="65287" l="43337" r="48321">
                        <a14:foregroundMark x1="44204" y1="64331" x2="44204" y2="64331"/>
                        <a14:foregroundMark x1="44258" y1="64650" x2="44258" y2="64650"/>
                        <a14:foregroundMark x1="44041" y1="64544" x2="44041" y2="64544"/>
                        <a14:foregroundMark x1="43716" y1="64119" x2="43716" y2="64119"/>
                        <a14:foregroundMark x1="43445" y1="64119" x2="43445" y2="64119"/>
                        <a14:foregroundMark x1="44854" y1="64119" x2="44854" y2="64119"/>
                        <a14:foregroundMark x1="45504" y1="64225" x2="45504" y2="64225"/>
                        <a14:foregroundMark x1="45720" y1="64119" x2="45720" y2="64119"/>
                        <a14:foregroundMark x1="46371" y1="64544" x2="46371" y2="64544"/>
                        <a14:foregroundMark x1="45883" y1="64862" x2="45883" y2="64862"/>
                        <a14:foregroundMark x1="46316" y1="64225" x2="46316" y2="64225"/>
                        <a14:foregroundMark x1="46100" y1="64119" x2="46100" y2="64119"/>
                        <a14:foregroundMark x1="47021" y1="64544" x2="47021" y2="64544"/>
                        <a14:foregroundMark x1="47508" y1="64650" x2="47508" y2="64650"/>
                        <a14:foregroundMark x1="47779" y1="64650" x2="47779" y2="64650"/>
                        <a14:foregroundMark x1="48050" y1="64544" x2="48050" y2="64544"/>
                        <a14:foregroundMark x1="48267" y1="64331" x2="48267" y2="64331"/>
                        <a14:foregroundMark x1="48321" y1="63694" x2="48321" y2="63694"/>
                        <a14:foregroundMark x1="47021" y1="63694" x2="47021" y2="63694"/>
                        <a14:foregroundMark x1="43445" y1="64756" x2="43445" y2="64756"/>
                        <a14:foregroundMark x1="43770" y1="64756" x2="43770" y2="64756"/>
                        <a14:foregroundMark x1="47129" y1="64544" x2="47129" y2="6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63244" r="51536" b="34392"/>
          <a:stretch/>
        </p:blipFill>
        <p:spPr>
          <a:xfrm>
            <a:off x="4480560" y="2520831"/>
            <a:ext cx="525780" cy="1259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FB18DE-7A9D-4869-BC8D-6ABA896D7C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54141" r="51978" b="37284"/>
          <a:stretch/>
        </p:blipFill>
        <p:spPr>
          <a:xfrm>
            <a:off x="4523740" y="2067559"/>
            <a:ext cx="439420" cy="4292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098FE-EA7A-4097-B8B2-328214004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51346" r="49958" b="40009"/>
          <a:stretch/>
        </p:blipFill>
        <p:spPr>
          <a:xfrm>
            <a:off x="5273040" y="2773680"/>
            <a:ext cx="585216" cy="579120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E52AE2C9-0502-4AF4-B304-9D7C849C934C}"/>
              </a:ext>
            </a:extLst>
          </p:cNvPr>
          <p:cNvSpPr/>
          <p:nvPr/>
        </p:nvSpPr>
        <p:spPr>
          <a:xfrm>
            <a:off x="4242641" y="1183639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D7782B0-DD12-40A1-96E1-64E039D147A0}"/>
              </a:ext>
            </a:extLst>
          </p:cNvPr>
          <p:cNvSpPr/>
          <p:nvPr/>
        </p:nvSpPr>
        <p:spPr>
          <a:xfrm>
            <a:off x="3431956" y="1876734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36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endario sul tavolo">
            <a:extLst>
              <a:ext uri="{FF2B5EF4-FFF2-40B4-BE49-F238E27FC236}">
                <a16:creationId xmlns:a16="http://schemas.microsoft.com/office/drawing/2014/main" id="{D27B3A26-8476-44F5-A5C2-25D97FD735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1573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B25145-D696-494D-B56E-63CF76D967A3}"/>
              </a:ext>
            </a:extLst>
          </p:cNvPr>
          <p:cNvSpPr txBox="1"/>
          <p:nvPr/>
        </p:nvSpPr>
        <p:spPr>
          <a:xfrm>
            <a:off x="5834683" y="87216"/>
            <a:ext cx="7615239" cy="1000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GESTIONE PRENOTAZIONI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FF58C8-5494-4B05-AE9C-F46CC410352E}"/>
              </a:ext>
            </a:extLst>
          </p:cNvPr>
          <p:cNvSpPr txBox="1"/>
          <p:nvPr/>
        </p:nvSpPr>
        <p:spPr>
          <a:xfrm>
            <a:off x="1217474" y="1207853"/>
            <a:ext cx="10033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Fai si che il tuo cliente possa prenotare un tavolo o l’intera sala attraverso il portale web offerto da </a:t>
            </a:r>
            <a:r>
              <a:rPr lang="it-IT" dirty="0" err="1"/>
              <a:t>Odoo</a:t>
            </a:r>
            <a:r>
              <a:rPr lang="it-IT" dirty="0"/>
              <a:t>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ACA3474-F501-415E-8189-5CEF9B381C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77"/>
          <a:stretch/>
        </p:blipFill>
        <p:spPr>
          <a:xfrm>
            <a:off x="3430616" y="2130930"/>
            <a:ext cx="8127541" cy="399392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E65C7505-E2A0-4BDF-AC9D-516051CC906A}"/>
              </a:ext>
            </a:extLst>
          </p:cNvPr>
          <p:cNvSpPr/>
          <p:nvPr/>
        </p:nvSpPr>
        <p:spPr>
          <a:xfrm>
            <a:off x="7664379" y="2526177"/>
            <a:ext cx="787079" cy="519808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Elemento grafico 10" descr="Cursore con riempimento a tinta unita">
            <a:extLst>
              <a:ext uri="{FF2B5EF4-FFF2-40B4-BE49-F238E27FC236}">
                <a16:creationId xmlns:a16="http://schemas.microsoft.com/office/drawing/2014/main" id="{596235A8-F4D8-424F-AB6A-CE7D4A5EE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0587" y="26745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0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 descr="Portatile con riempimento a tinta unita">
            <a:extLst>
              <a:ext uri="{FF2B5EF4-FFF2-40B4-BE49-F238E27FC236}">
                <a16:creationId xmlns:a16="http://schemas.microsoft.com/office/drawing/2014/main" id="{EF42CA54-80E0-4ED0-A233-BCD0807CC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48" b="19351"/>
          <a:stretch/>
        </p:blipFill>
        <p:spPr>
          <a:xfrm>
            <a:off x="731722" y="0"/>
            <a:ext cx="10728555" cy="656600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0C0A6D-FED6-49FB-9197-05FA385D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61" y="648183"/>
            <a:ext cx="7261678" cy="4175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997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7BC81F-B3EF-4764-8C7C-2468CEC8E0E4}"/>
              </a:ext>
            </a:extLst>
          </p:cNvPr>
          <p:cNvSpPr txBox="1"/>
          <p:nvPr/>
        </p:nvSpPr>
        <p:spPr>
          <a:xfrm>
            <a:off x="9195014" y="823827"/>
            <a:ext cx="2781778" cy="527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Versione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pro</a:t>
            </a:r>
          </a:p>
        </p:txBody>
      </p:sp>
      <p:pic>
        <p:nvPicPr>
          <p:cNvPr id="4" name="Elemento grafico 3" descr="Grafico a barre con andamento ascendente con riempimento a tinta unita">
            <a:extLst>
              <a:ext uri="{FF2B5EF4-FFF2-40B4-BE49-F238E27FC236}">
                <a16:creationId xmlns:a16="http://schemas.microsoft.com/office/drawing/2014/main" id="{6C74AF39-C191-4D4D-B18A-8B8062CC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9058" y="184654"/>
            <a:ext cx="914400" cy="914400"/>
          </a:xfrm>
          <a:prstGeom prst="rect">
            <a:avLst/>
          </a:prstGeom>
        </p:spPr>
      </p:pic>
      <p:pic>
        <p:nvPicPr>
          <p:cNvPr id="10" name="Elemento grafico 9" descr="Portatile con riempimento a tinta unita">
            <a:extLst>
              <a:ext uri="{FF2B5EF4-FFF2-40B4-BE49-F238E27FC236}">
                <a16:creationId xmlns:a16="http://schemas.microsoft.com/office/drawing/2014/main" id="{A21E1778-36CD-4766-BBD2-BCD7FD28F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9448" b="19351"/>
          <a:stretch/>
        </p:blipFill>
        <p:spPr>
          <a:xfrm>
            <a:off x="633401" y="1087340"/>
            <a:ext cx="8838274" cy="54091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F8FD64-B6FB-42FD-86E9-8B5BD510ED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2" r="11526"/>
          <a:stretch/>
        </p:blipFill>
        <p:spPr>
          <a:xfrm>
            <a:off x="2106007" y="1743763"/>
            <a:ext cx="5897451" cy="3128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6966F7-6876-405F-85C5-CE33E0EA3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37" b="87805" l="4204" r="95133">
                        <a14:foregroundMark x1="8407" y1="40244" x2="8407" y2="40244"/>
                        <a14:foregroundMark x1="4204" y1="79268" x2="4204" y2="79268"/>
                        <a14:foregroundMark x1="95133" y1="31707" x2="95133" y2="3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21" y="242936"/>
            <a:ext cx="4336709" cy="7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3BBC63-DC19-41B8-AB81-E30CC21AE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CAEF2-F22C-4F37-B4E4-C70558C0B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92A94BE-FA7A-4F02-81BE-8990C65ABE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8955" r="1975"/>
          <a:stretch/>
        </p:blipFill>
        <p:spPr>
          <a:xfrm>
            <a:off x="20" y="14014"/>
            <a:ext cx="6095980" cy="6843986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Picture 2" descr="null">
            <a:extLst>
              <a:ext uri="{FF2B5EF4-FFF2-40B4-BE49-F238E27FC236}">
                <a16:creationId xmlns:a16="http://schemas.microsoft.com/office/drawing/2014/main" id="{5ACA56C7-E654-43ED-9758-ACC15A750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1" r="18104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DC588E6-F1D8-4881-8377-C9CB403793BF}"/>
              </a:ext>
            </a:extLst>
          </p:cNvPr>
          <p:cNvSpPr txBox="1"/>
          <p:nvPr/>
        </p:nvSpPr>
        <p:spPr>
          <a:xfrm>
            <a:off x="768606" y="1061640"/>
            <a:ext cx="114233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Norrey’s</a:t>
            </a:r>
            <a:r>
              <a:rPr lang="it-IT" sz="2400" dirty="0"/>
              <a:t> Inn è un </a:t>
            </a:r>
            <a:r>
              <a:rPr lang="it-IT" sz="2400" dirty="0" err="1"/>
              <a:t>risto</a:t>
            </a:r>
            <a:r>
              <a:rPr lang="it-IT" sz="2400" dirty="0"/>
              <a:t>-pub a conduzione familiare situato in </a:t>
            </a:r>
          </a:p>
          <a:p>
            <a:r>
              <a:rPr lang="it-IT" sz="2400" b="0" i="0" dirty="0">
                <a:effectLst/>
                <a:latin typeface="arial" panose="020B0604020202020204" pitchFamily="34" charset="0"/>
              </a:rPr>
              <a:t>Via Nuova Agnano, 25 Napoli NA</a:t>
            </a:r>
            <a:r>
              <a:rPr lang="it-IT" sz="2400" dirty="0"/>
              <a:t> , che sin dalla sua apertura, si è posto l’obiettivo di essere un luogo di ritrovo per giovani e studenti.</a:t>
            </a:r>
          </a:p>
          <a:p>
            <a:r>
              <a:rPr lang="it-IT" sz="2400" dirty="0"/>
              <a:t>Consiste in una zona adibita al </a:t>
            </a:r>
            <a:r>
              <a:rPr lang="it-IT" sz="2400" dirty="0" err="1"/>
              <a:t>risto</a:t>
            </a:r>
            <a:r>
              <a:rPr lang="it-IT" sz="2400" dirty="0"/>
              <a:t>-pub ed una dedicata al servizio bar.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882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 descr="Portatile con riempimento a tinta unita">
            <a:extLst>
              <a:ext uri="{FF2B5EF4-FFF2-40B4-BE49-F238E27FC236}">
                <a16:creationId xmlns:a16="http://schemas.microsoft.com/office/drawing/2014/main" id="{87F8C89A-8B4E-4302-B15D-EEC1D17E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448" b="19351"/>
          <a:stretch/>
        </p:blipFill>
        <p:spPr>
          <a:xfrm>
            <a:off x="535078" y="1297858"/>
            <a:ext cx="10467219" cy="4657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6855F98-CE61-4613-94E7-2103BDA7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91" y="1799306"/>
            <a:ext cx="6899192" cy="29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92BD56-593D-49E1-A92B-1E123F724350}"/>
              </a:ext>
            </a:extLst>
          </p:cNvPr>
          <p:cNvSpPr txBox="1"/>
          <p:nvPr/>
        </p:nvSpPr>
        <p:spPr>
          <a:xfrm>
            <a:off x="9195014" y="823827"/>
            <a:ext cx="2781778" cy="527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Versione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pro</a:t>
            </a:r>
          </a:p>
        </p:txBody>
      </p:sp>
      <p:pic>
        <p:nvPicPr>
          <p:cNvPr id="10" name="Elemento grafico 9" descr="Grafico a barre con andamento ascendente con riempimento a tinta unita">
            <a:extLst>
              <a:ext uri="{FF2B5EF4-FFF2-40B4-BE49-F238E27FC236}">
                <a16:creationId xmlns:a16="http://schemas.microsoft.com/office/drawing/2014/main" id="{B5933AD5-903E-48D4-AA9D-030C3673B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9058" y="184654"/>
            <a:ext cx="914400" cy="9144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3AAB34-7A91-4E55-8313-A1A77899B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37" b="87805" l="4204" r="95133">
                        <a14:foregroundMark x1="8407" y1="40244" x2="8407" y2="40244"/>
                        <a14:foregroundMark x1="4204" y1="79268" x2="4204" y2="79268"/>
                        <a14:foregroundMark x1="95133" y1="31707" x2="95133" y2="3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21" y="242936"/>
            <a:ext cx="4336709" cy="7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02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 descr="Computer con riempimento a tinta unita">
            <a:extLst>
              <a:ext uri="{FF2B5EF4-FFF2-40B4-BE49-F238E27FC236}">
                <a16:creationId xmlns:a16="http://schemas.microsoft.com/office/drawing/2014/main" id="{CA6A83BF-DDFF-4684-8B91-AAAF7CAF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34" r="35093" b="16823"/>
          <a:stretch/>
        </p:blipFill>
        <p:spPr>
          <a:xfrm>
            <a:off x="521108" y="943897"/>
            <a:ext cx="8829368" cy="6015213"/>
          </a:xfrm>
          <a:prstGeom prst="rect">
            <a:avLst/>
          </a:prstGeom>
        </p:spPr>
      </p:pic>
      <p:pic>
        <p:nvPicPr>
          <p:cNvPr id="7" name="Elemento grafico 6" descr="Computer con riempimento a tinta unita">
            <a:extLst>
              <a:ext uri="{FF2B5EF4-FFF2-40B4-BE49-F238E27FC236}">
                <a16:creationId xmlns:a16="http://schemas.microsoft.com/office/drawing/2014/main" id="{08B8589B-C8F3-4A70-A16D-C438F847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65" t="17653" b="16502"/>
          <a:stretch/>
        </p:blipFill>
        <p:spPr>
          <a:xfrm>
            <a:off x="9585790" y="1692129"/>
            <a:ext cx="2268319" cy="466219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D1F953-363C-41D6-B0E6-2DE6BF578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68" y="1537685"/>
            <a:ext cx="7663600" cy="3600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233E3E-5870-4FC8-8F81-AF14BD847F49}"/>
              </a:ext>
            </a:extLst>
          </p:cNvPr>
          <p:cNvSpPr txBox="1"/>
          <p:nvPr/>
        </p:nvSpPr>
        <p:spPr>
          <a:xfrm>
            <a:off x="9195014" y="823827"/>
            <a:ext cx="2781778" cy="527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Versione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pro</a:t>
            </a:r>
          </a:p>
        </p:txBody>
      </p:sp>
      <p:pic>
        <p:nvPicPr>
          <p:cNvPr id="9" name="Elemento grafico 8" descr="Grafico a barre con andamento ascendente con riempimento a tinta unita">
            <a:extLst>
              <a:ext uri="{FF2B5EF4-FFF2-40B4-BE49-F238E27FC236}">
                <a16:creationId xmlns:a16="http://schemas.microsoft.com/office/drawing/2014/main" id="{D1E7FE84-21CA-4115-9A59-16158BE83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9058" y="184654"/>
            <a:ext cx="914400" cy="91440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BA0809-7F61-483B-93A3-3DD2C50BE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37" b="87805" l="4204" r="95133">
                        <a14:foregroundMark x1="8407" y1="40244" x2="8407" y2="40244"/>
                        <a14:foregroundMark x1="4204" y1="79268" x2="4204" y2="79268"/>
                        <a14:foregroundMark x1="95133" y1="31707" x2="95133" y2="3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21" y="242936"/>
            <a:ext cx="4336709" cy="7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 descr="Computer con riempimento a tinta unita">
            <a:extLst>
              <a:ext uri="{FF2B5EF4-FFF2-40B4-BE49-F238E27FC236}">
                <a16:creationId xmlns:a16="http://schemas.microsoft.com/office/drawing/2014/main" id="{CA6A83BF-DDFF-4684-8B91-AAAF7CAF8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7334" r="35093" b="16823"/>
          <a:stretch/>
        </p:blipFill>
        <p:spPr>
          <a:xfrm>
            <a:off x="924234" y="1009082"/>
            <a:ext cx="7495388" cy="5761702"/>
          </a:xfrm>
          <a:prstGeom prst="rect">
            <a:avLst/>
          </a:prstGeom>
        </p:spPr>
      </p:pic>
      <p:pic>
        <p:nvPicPr>
          <p:cNvPr id="7" name="Elemento grafico 6" descr="Computer con riempimento a tinta unita">
            <a:extLst>
              <a:ext uri="{FF2B5EF4-FFF2-40B4-BE49-F238E27FC236}">
                <a16:creationId xmlns:a16="http://schemas.microsoft.com/office/drawing/2014/main" id="{08B8589B-C8F3-4A70-A16D-C438F847E8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965" t="17653" b="16502"/>
          <a:stretch/>
        </p:blipFill>
        <p:spPr>
          <a:xfrm>
            <a:off x="9544381" y="1691149"/>
            <a:ext cx="2268319" cy="46621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B79178D-8FCE-4C13-A9DF-AB2457B4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79" y="1563318"/>
            <a:ext cx="6624946" cy="3506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27FE6D2-038A-45E4-BEBE-EDEA8C490135}"/>
              </a:ext>
            </a:extLst>
          </p:cNvPr>
          <p:cNvSpPr txBox="1"/>
          <p:nvPr/>
        </p:nvSpPr>
        <p:spPr>
          <a:xfrm>
            <a:off x="9195014" y="823827"/>
            <a:ext cx="2781778" cy="527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Versione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pro</a:t>
            </a:r>
          </a:p>
        </p:txBody>
      </p:sp>
      <p:pic>
        <p:nvPicPr>
          <p:cNvPr id="10" name="Elemento grafico 9" descr="Grafico a barre con andamento ascendente con riempimento a tinta unita">
            <a:extLst>
              <a:ext uri="{FF2B5EF4-FFF2-40B4-BE49-F238E27FC236}">
                <a16:creationId xmlns:a16="http://schemas.microsoft.com/office/drawing/2014/main" id="{84014C51-E3EA-46C8-8D60-17EC88639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9058" y="184654"/>
            <a:ext cx="914400" cy="9144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7BCBB2-8F99-45A9-96EB-77413AD4A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37" b="87805" l="4204" r="95133">
                        <a14:foregroundMark x1="8407" y1="40244" x2="8407" y2="40244"/>
                        <a14:foregroundMark x1="4204" y1="79268" x2="4204" y2="79268"/>
                        <a14:foregroundMark x1="95133" y1="31707" x2="95133" y2="317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21" y="242936"/>
            <a:ext cx="4336709" cy="7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8E24D2-09AA-4925-9FD5-30BB9835CC10}"/>
              </a:ext>
            </a:extLst>
          </p:cNvPr>
          <p:cNvSpPr txBox="1"/>
          <p:nvPr/>
        </p:nvSpPr>
        <p:spPr>
          <a:xfrm>
            <a:off x="5440912" y="1932973"/>
            <a:ext cx="5514243" cy="1029172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 err="1">
                <a:latin typeface="+mj-lt"/>
                <a:ea typeface="+mj-ea"/>
                <a:cs typeface="+mj-cs"/>
              </a:rPr>
              <a:t>Comande</a:t>
            </a:r>
            <a:r>
              <a:rPr lang="en-US" sz="44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400" cap="all" dirty="0" err="1">
                <a:latin typeface="+mj-lt"/>
                <a:ea typeface="+mj-ea"/>
                <a:cs typeface="+mj-cs"/>
              </a:rPr>
              <a:t>su</a:t>
            </a: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095668F0-9966-4FA3-95ED-DF9B7BBC70E7}"/>
              </a:ext>
            </a:extLst>
          </p:cNvPr>
          <p:cNvSpPr/>
          <p:nvPr/>
        </p:nvSpPr>
        <p:spPr>
          <a:xfrm>
            <a:off x="8065888" y="2962145"/>
            <a:ext cx="2733904" cy="842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Elemento grafico 4" descr="Wireless con riempimento a tinta unita">
            <a:extLst>
              <a:ext uri="{FF2B5EF4-FFF2-40B4-BE49-F238E27FC236}">
                <a16:creationId xmlns:a16="http://schemas.microsoft.com/office/drawing/2014/main" id="{788DC573-B0A1-4AB9-A0C8-691EE74E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165542">
            <a:off x="2000435" y="1617389"/>
            <a:ext cx="914400" cy="914400"/>
          </a:xfrm>
          <a:prstGeom prst="rect">
            <a:avLst/>
          </a:prstGeom>
        </p:spPr>
      </p:pic>
      <p:pic>
        <p:nvPicPr>
          <p:cNvPr id="8" name="Elemento grafico 7" descr="Computer con riempimento a tinta unita">
            <a:extLst>
              <a:ext uri="{FF2B5EF4-FFF2-40B4-BE49-F238E27FC236}">
                <a16:creationId xmlns:a16="http://schemas.microsoft.com/office/drawing/2014/main" id="{87066863-BC9E-4890-B6DD-0B1EADD0C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9118" y="1673490"/>
            <a:ext cx="1248137" cy="1248137"/>
          </a:xfrm>
          <a:prstGeom prst="rect">
            <a:avLst/>
          </a:prstGeom>
        </p:spPr>
      </p:pic>
      <p:pic>
        <p:nvPicPr>
          <p:cNvPr id="12" name="Elemento grafico 11" descr="Smartphone con riempimento a tinta unita">
            <a:extLst>
              <a:ext uri="{FF2B5EF4-FFF2-40B4-BE49-F238E27FC236}">
                <a16:creationId xmlns:a16="http://schemas.microsoft.com/office/drawing/2014/main" id="{BCB561C2-4812-4828-B4EB-F44231159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9624" y="2538243"/>
            <a:ext cx="1943559" cy="1943559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E1F331ED-7574-45D9-BA2C-6CA59C0479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11008" y="2457220"/>
            <a:ext cx="1321772" cy="1196965"/>
          </a:xfrm>
          <a:prstGeom prst="curvedConnector3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56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D969CD3-1707-40BB-8E85-CDC31870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6" t="14439" r="15735" b="6773"/>
          <a:stretch/>
        </p:blipFill>
        <p:spPr>
          <a:xfrm>
            <a:off x="2905245" y="810228"/>
            <a:ext cx="6458674" cy="3944228"/>
          </a:xfrm>
          <a:prstGeom prst="rect">
            <a:avLst/>
          </a:prstGeom>
        </p:spPr>
      </p:pic>
      <p:pic>
        <p:nvPicPr>
          <p:cNvPr id="9" name="Elemento grafico 8" descr="Monitor con riempimento a tinta unita">
            <a:extLst>
              <a:ext uri="{FF2B5EF4-FFF2-40B4-BE49-F238E27FC236}">
                <a16:creationId xmlns:a16="http://schemas.microsoft.com/office/drawing/2014/main" id="{593A3F16-D6B3-4A48-8218-BC90664C1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300" y="-825900"/>
            <a:ext cx="8357399" cy="83573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0DA1F-9DFC-482A-8A4C-82063811F179}"/>
              </a:ext>
            </a:extLst>
          </p:cNvPr>
          <p:cNvSpPr txBox="1"/>
          <p:nvPr/>
        </p:nvSpPr>
        <p:spPr>
          <a:xfrm>
            <a:off x="4498998" y="2520831"/>
            <a:ext cx="436857" cy="196977"/>
          </a:xfrm>
          <a:prstGeom prst="rect">
            <a:avLst/>
          </a:prstGeom>
          <a:solidFill>
            <a:srgbClr val="9B8991"/>
          </a:solidFill>
        </p:spPr>
        <p:txBody>
          <a:bodyPr wrap="square" rtlCol="0">
            <a:spAutoFit/>
          </a:bodyPr>
          <a:lstStyle/>
          <a:p>
            <a:endParaRPr lang="it-IT" sz="68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tum" panose="020B0503020000020004" pitchFamily="34" charset="-127"/>
              <a:ea typeface="Dotum" panose="020B0503020000020004" pitchFamily="34" charset="-12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0B9BE98-D779-48DC-AC64-68794769CA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376" b="65287" l="43337" r="48321">
                        <a14:foregroundMark x1="44204" y1="64331" x2="44204" y2="64331"/>
                        <a14:foregroundMark x1="44258" y1="64650" x2="44258" y2="64650"/>
                        <a14:foregroundMark x1="44041" y1="64544" x2="44041" y2="64544"/>
                        <a14:foregroundMark x1="43716" y1="64119" x2="43716" y2="64119"/>
                        <a14:foregroundMark x1="43445" y1="64119" x2="43445" y2="64119"/>
                        <a14:foregroundMark x1="44854" y1="64119" x2="44854" y2="64119"/>
                        <a14:foregroundMark x1="45504" y1="64225" x2="45504" y2="64225"/>
                        <a14:foregroundMark x1="45720" y1="64119" x2="45720" y2="64119"/>
                        <a14:foregroundMark x1="46371" y1="64544" x2="46371" y2="64544"/>
                        <a14:foregroundMark x1="45883" y1="64862" x2="45883" y2="64862"/>
                        <a14:foregroundMark x1="46316" y1="64225" x2="46316" y2="64225"/>
                        <a14:foregroundMark x1="46100" y1="64119" x2="46100" y2="64119"/>
                        <a14:foregroundMark x1="47021" y1="64544" x2="47021" y2="64544"/>
                        <a14:foregroundMark x1="47508" y1="64650" x2="47508" y2="64650"/>
                        <a14:foregroundMark x1="47779" y1="64650" x2="47779" y2="64650"/>
                        <a14:foregroundMark x1="48050" y1="64544" x2="48050" y2="64544"/>
                        <a14:foregroundMark x1="48267" y1="64331" x2="48267" y2="64331"/>
                        <a14:foregroundMark x1="48321" y1="63694" x2="48321" y2="63694"/>
                        <a14:foregroundMark x1="47021" y1="63694" x2="47021" y2="63694"/>
                        <a14:foregroundMark x1="43445" y1="64756" x2="43445" y2="64756"/>
                        <a14:foregroundMark x1="43770" y1="64756" x2="43770" y2="64756"/>
                        <a14:foregroundMark x1="47129" y1="64544" x2="47129" y2="64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08" t="63244" r="51536" b="34392"/>
          <a:stretch/>
        </p:blipFill>
        <p:spPr>
          <a:xfrm>
            <a:off x="4480560" y="2520831"/>
            <a:ext cx="525780" cy="1259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FB18DE-7A9D-4869-BC8D-6ABA896D7C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54141" r="51978" b="37284"/>
          <a:stretch/>
        </p:blipFill>
        <p:spPr>
          <a:xfrm>
            <a:off x="4523740" y="2067559"/>
            <a:ext cx="439420" cy="42926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098FE-EA7A-4097-B8B2-328214004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92" t="51346" r="49958" b="40009"/>
          <a:stretch/>
        </p:blipFill>
        <p:spPr>
          <a:xfrm>
            <a:off x="5273040" y="2773680"/>
            <a:ext cx="585216" cy="57912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D86EE740-CB44-41A6-831B-38A291FAC5BD}"/>
              </a:ext>
            </a:extLst>
          </p:cNvPr>
          <p:cNvSpPr/>
          <p:nvPr/>
        </p:nvSpPr>
        <p:spPr>
          <a:xfrm>
            <a:off x="6808945" y="1161951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52AE2C9-0502-4AF4-B304-9D7C849C934C}"/>
              </a:ext>
            </a:extLst>
          </p:cNvPr>
          <p:cNvSpPr/>
          <p:nvPr/>
        </p:nvSpPr>
        <p:spPr>
          <a:xfrm>
            <a:off x="5957287" y="1898422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BD49922-4292-481B-B00F-6D65128C4AFD}"/>
              </a:ext>
            </a:extLst>
          </p:cNvPr>
          <p:cNvSpPr/>
          <p:nvPr/>
        </p:nvSpPr>
        <p:spPr>
          <a:xfrm>
            <a:off x="7660603" y="1161951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D7782B0-DD12-40A1-96E1-64E039D147A0}"/>
              </a:ext>
            </a:extLst>
          </p:cNvPr>
          <p:cNvSpPr/>
          <p:nvPr/>
        </p:nvSpPr>
        <p:spPr>
          <a:xfrm>
            <a:off x="5042732" y="1161951"/>
            <a:ext cx="1075363" cy="9880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2BCC342-17AD-494F-A688-A5611D39E5A4}"/>
              </a:ext>
            </a:extLst>
          </p:cNvPr>
          <p:cNvSpPr/>
          <p:nvPr/>
        </p:nvSpPr>
        <p:spPr>
          <a:xfrm>
            <a:off x="3389295" y="2637261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2980D0A-E872-4077-8159-46478A8DE48E}"/>
              </a:ext>
            </a:extLst>
          </p:cNvPr>
          <p:cNvSpPr/>
          <p:nvPr/>
        </p:nvSpPr>
        <p:spPr>
          <a:xfrm>
            <a:off x="6785393" y="1898422"/>
            <a:ext cx="949569" cy="9056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263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4D39597D-0B8F-4566-97E1-380A67C9E2DA}"/>
              </a:ext>
            </a:extLst>
          </p:cNvPr>
          <p:cNvSpPr txBox="1"/>
          <p:nvPr/>
        </p:nvSpPr>
        <p:spPr>
          <a:xfrm>
            <a:off x="4132704" y="700139"/>
            <a:ext cx="8443913" cy="767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GESTIONE COMANDE E DELIVERY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60F09CA-5129-42CE-A5B4-390AC0B0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4" y="3563755"/>
            <a:ext cx="4728697" cy="2411635"/>
          </a:xfrm>
          <a:prstGeom prst="rect">
            <a:avLst/>
          </a:prstGeom>
          <a:ln w="31750" cap="sq">
            <a:noFill/>
            <a:miter lim="800000"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7239B38-1DDF-4AC8-9310-1F8AB92E4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71" y="3072088"/>
            <a:ext cx="4728699" cy="2376170"/>
          </a:xfrm>
          <a:prstGeom prst="rect">
            <a:avLst/>
          </a:prstGeom>
          <a:ln w="31750" cap="sq">
            <a:noFill/>
            <a:miter lim="800000"/>
          </a:ln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557B0BA-A38A-45E5-BE45-3F0A14B36801}"/>
              </a:ext>
            </a:extLst>
          </p:cNvPr>
          <p:cNvSpPr txBox="1"/>
          <p:nvPr/>
        </p:nvSpPr>
        <p:spPr>
          <a:xfrm>
            <a:off x="1922986" y="1765379"/>
            <a:ext cx="1013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Visualizza le due sale sul display per tenere traccia dei coperti e                									delle ordinazioni</a:t>
            </a:r>
          </a:p>
        </p:txBody>
      </p:sp>
      <p:pic>
        <p:nvPicPr>
          <p:cNvPr id="16" name="Elemento grafico 15" descr="Tablet con riempimento a tinta unita">
            <a:extLst>
              <a:ext uri="{FF2B5EF4-FFF2-40B4-BE49-F238E27FC236}">
                <a16:creationId xmlns:a16="http://schemas.microsoft.com/office/drawing/2014/main" id="{7139D65C-4F9B-42E1-BBC0-EB7FE5FE4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390" y="2215653"/>
            <a:ext cx="6168764" cy="5107836"/>
          </a:xfrm>
          <a:prstGeom prst="rect">
            <a:avLst/>
          </a:prstGeom>
        </p:spPr>
      </p:pic>
      <p:pic>
        <p:nvPicPr>
          <p:cNvPr id="18" name="Elemento grafico 17" descr="Tablet con riempimento a tinta unita">
            <a:extLst>
              <a:ext uri="{FF2B5EF4-FFF2-40B4-BE49-F238E27FC236}">
                <a16:creationId xmlns:a16="http://schemas.microsoft.com/office/drawing/2014/main" id="{22854AD5-4094-49D4-A769-3AE0F7E3F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3846" y="1695144"/>
            <a:ext cx="6168764" cy="51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4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1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E88791-D2A5-4F91-90A8-87AE14B5FB81}"/>
              </a:ext>
            </a:extLst>
          </p:cNvPr>
          <p:cNvSpPr txBox="1"/>
          <p:nvPr/>
        </p:nvSpPr>
        <p:spPr>
          <a:xfrm>
            <a:off x="643467" y="1854835"/>
            <a:ext cx="3687417" cy="3148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Apri</a:t>
            </a:r>
            <a:r>
              <a:rPr lang="en-US" sz="2400" dirty="0">
                <a:solidFill>
                  <a:schemeClr val="bg1"/>
                </a:solidFill>
              </a:rPr>
              <a:t> una </a:t>
            </a:r>
            <a:r>
              <a:rPr lang="en-US" sz="2400" dirty="0" err="1">
                <a:solidFill>
                  <a:schemeClr val="bg1"/>
                </a:solidFill>
              </a:rPr>
              <a:t>nuova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sessione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ordine</a:t>
            </a:r>
            <a:r>
              <a:rPr lang="en-US" sz="2400" dirty="0">
                <a:solidFill>
                  <a:schemeClr val="bg1"/>
                </a:solidFill>
              </a:rPr>
              <a:t> e con il tasto «</a:t>
            </a:r>
            <a:r>
              <a:rPr lang="en-US" sz="2400" dirty="0" err="1">
                <a:solidFill>
                  <a:schemeClr val="bg1"/>
                </a:solidFill>
              </a:rPr>
              <a:t>ordine</a:t>
            </a:r>
            <a:r>
              <a:rPr lang="en-US" sz="2400" dirty="0">
                <a:solidFill>
                  <a:schemeClr val="bg1"/>
                </a:solidFill>
              </a:rPr>
              <a:t>» e </a:t>
            </a:r>
            <a:r>
              <a:rPr lang="en-US" sz="2400" dirty="0" err="1">
                <a:solidFill>
                  <a:schemeClr val="bg1"/>
                </a:solidFill>
              </a:rPr>
              <a:t>invia</a:t>
            </a:r>
            <a:r>
              <a:rPr lang="en-US" sz="2400" dirty="0">
                <a:solidFill>
                  <a:schemeClr val="bg1"/>
                </a:solidFill>
              </a:rPr>
              <a:t> la </a:t>
            </a:r>
            <a:r>
              <a:rPr lang="en-US" sz="2400" dirty="0" err="1">
                <a:solidFill>
                  <a:schemeClr val="bg1"/>
                </a:solidFill>
              </a:rPr>
              <a:t>comanda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direttamente</a:t>
            </a:r>
            <a:r>
              <a:rPr lang="en-US" sz="2400" dirty="0">
                <a:solidFill>
                  <a:schemeClr val="bg1"/>
                </a:solidFill>
              </a:rPr>
              <a:t> in cucina</a:t>
            </a:r>
          </a:p>
        </p:txBody>
      </p:sp>
      <p:pic>
        <p:nvPicPr>
          <p:cNvPr id="9" name="Elemento grafico 8" descr="Tablet con riempimento a tinta unita">
            <a:extLst>
              <a:ext uri="{FF2B5EF4-FFF2-40B4-BE49-F238E27FC236}">
                <a16:creationId xmlns:a16="http://schemas.microsoft.com/office/drawing/2014/main" id="{A22D2ED4-AD2D-42C2-B417-58A9ABDA0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408" y="-485975"/>
            <a:ext cx="8739110" cy="737292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D103D6D-4D46-4233-9F67-210FE9416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51" y="1441450"/>
            <a:ext cx="6831225" cy="35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9" name="Picture 1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Sfondo dello spazio di lavoro">
            <a:extLst>
              <a:ext uri="{FF2B5EF4-FFF2-40B4-BE49-F238E27FC236}">
                <a16:creationId xmlns:a16="http://schemas.microsoft.com/office/drawing/2014/main" id="{12DA072D-2429-4CE8-AD3C-432722E8E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2226"/>
            <a:ext cx="12191980" cy="6857990"/>
          </a:xfrm>
          <a:prstGeom prst="rect">
            <a:avLst/>
          </a:prstGeom>
        </p:spPr>
      </p:pic>
      <p:pic>
        <p:nvPicPr>
          <p:cNvPr id="7" name="Elemento grafico 6" descr="Televisione con riempimento a tinta unita">
            <a:extLst>
              <a:ext uri="{FF2B5EF4-FFF2-40B4-BE49-F238E27FC236}">
                <a16:creationId xmlns:a16="http://schemas.microsoft.com/office/drawing/2014/main" id="{196E5C9A-5BF2-4810-8D0B-8390567F31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071"/>
          <a:stretch/>
        </p:blipFill>
        <p:spPr>
          <a:xfrm>
            <a:off x="942037" y="1540709"/>
            <a:ext cx="10307926" cy="5668882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DCD82DA-3DAD-4A31-A3C0-57CFF826E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58" y="1936134"/>
            <a:ext cx="9408885" cy="3453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7B31BD-E4EE-49D0-B779-2086A15D1CF2}"/>
              </a:ext>
            </a:extLst>
          </p:cNvPr>
          <p:cNvSpPr txBox="1"/>
          <p:nvPr/>
        </p:nvSpPr>
        <p:spPr>
          <a:xfrm>
            <a:off x="1185976" y="759877"/>
            <a:ext cx="9820047" cy="668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/>
              <a:t>Visualizza</a:t>
            </a:r>
            <a:r>
              <a:rPr lang="en-US" sz="2400" dirty="0"/>
              <a:t> in cucina </a:t>
            </a:r>
            <a:r>
              <a:rPr lang="en-US" sz="2400" dirty="0" err="1"/>
              <a:t>gli</a:t>
            </a:r>
            <a:r>
              <a:rPr lang="en-US" sz="2400" dirty="0"/>
              <a:t> </a:t>
            </a:r>
            <a:r>
              <a:rPr lang="en-US" sz="2400" dirty="0" err="1"/>
              <a:t>ordini</a:t>
            </a:r>
            <a:r>
              <a:rPr lang="en-US" sz="2400" dirty="0"/>
              <a:t> </a:t>
            </a:r>
            <a:r>
              <a:rPr lang="en-US" sz="2400" dirty="0" err="1"/>
              <a:t>ricevuti</a:t>
            </a:r>
            <a:r>
              <a:rPr lang="en-US" sz="2400" dirty="0"/>
              <a:t> </a:t>
            </a:r>
            <a:r>
              <a:rPr lang="en-US" sz="2400" dirty="0" err="1"/>
              <a:t>dalla</a:t>
            </a:r>
            <a:r>
              <a:rPr lang="en-US" sz="2400" dirty="0"/>
              <a:t> </a:t>
            </a:r>
            <a:r>
              <a:rPr lang="en-US" sz="2400" dirty="0" err="1"/>
              <a:t>sala</a:t>
            </a:r>
            <a:endParaRPr lang="en-US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30CAC1B-11CB-4018-9BB0-9F409E6383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584" b="3194"/>
          <a:stretch/>
        </p:blipFill>
        <p:spPr>
          <a:xfrm>
            <a:off x="5172822" y="3863261"/>
            <a:ext cx="923178" cy="99144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EAD48C2-E0D0-4B84-A89F-DEF715E845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996421" y="4690107"/>
            <a:ext cx="127598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557B0BA-A38A-45E5-BE45-3F0A14B36801}"/>
              </a:ext>
            </a:extLst>
          </p:cNvPr>
          <p:cNvSpPr txBox="1"/>
          <p:nvPr/>
        </p:nvSpPr>
        <p:spPr>
          <a:xfrm>
            <a:off x="8198106" y="568278"/>
            <a:ext cx="327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Genera lo scontrino </a:t>
            </a:r>
          </a:p>
          <a:p>
            <a:r>
              <a:rPr lang="it-IT" sz="2000" dirty="0"/>
              <a:t>per il tuo cliente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C855BD2-E472-42C8-8E3E-1E373C394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r="14965"/>
          <a:stretch/>
        </p:blipFill>
        <p:spPr>
          <a:xfrm>
            <a:off x="740780" y="814889"/>
            <a:ext cx="5181971" cy="3878337"/>
          </a:xfrm>
          <a:prstGeom prst="rect">
            <a:avLst/>
          </a:prstGeom>
          <a:ln w="31750" cap="sq">
            <a:noFill/>
            <a:miter lim="800000"/>
          </a:ln>
        </p:spPr>
      </p:pic>
      <p:pic>
        <p:nvPicPr>
          <p:cNvPr id="3" name="Elemento grafico 2" descr="Registro con riempimento a tinta unita">
            <a:extLst>
              <a:ext uri="{FF2B5EF4-FFF2-40B4-BE49-F238E27FC236}">
                <a16:creationId xmlns:a16="http://schemas.microsoft.com/office/drawing/2014/main" id="{597862EA-F50E-4449-93FA-E778F8059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1006" y="1912716"/>
            <a:ext cx="3032567" cy="3032567"/>
          </a:xfrm>
          <a:prstGeom prst="rect">
            <a:avLst/>
          </a:prstGeom>
        </p:spPr>
      </p:pic>
      <p:pic>
        <p:nvPicPr>
          <p:cNvPr id="5" name="Elemento grafico 4" descr="Monitor con riempimento a tinta unita">
            <a:extLst>
              <a:ext uri="{FF2B5EF4-FFF2-40B4-BE49-F238E27FC236}">
                <a16:creationId xmlns:a16="http://schemas.microsoft.com/office/drawing/2014/main" id="{3C0F4C1A-19BF-4DFF-BB92-1C35CAF0C1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082" b="13656"/>
          <a:stretch/>
        </p:blipFill>
        <p:spPr>
          <a:xfrm>
            <a:off x="-285343" y="436945"/>
            <a:ext cx="7154139" cy="5312779"/>
          </a:xfrm>
          <a:prstGeom prst="rect">
            <a:avLst/>
          </a:prstGeom>
        </p:spPr>
      </p:pic>
      <p:pic>
        <p:nvPicPr>
          <p:cNvPr id="14" name="Elemento grafico 13" descr="Wireless con riempimento a tinta unita">
            <a:extLst>
              <a:ext uri="{FF2B5EF4-FFF2-40B4-BE49-F238E27FC236}">
                <a16:creationId xmlns:a16="http://schemas.microsoft.com/office/drawing/2014/main" id="{743E99EA-51F8-4A89-9FA1-CCD2966C8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476239">
            <a:off x="6281511" y="1799862"/>
            <a:ext cx="914400" cy="9144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B6239F3-5EC7-422D-A193-EF6EC1DE81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42" t="19026" r="17711"/>
          <a:stretch/>
        </p:blipFill>
        <p:spPr>
          <a:xfrm>
            <a:off x="9795243" y="3564247"/>
            <a:ext cx="1386451" cy="2541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elaxedModerately"/>
            <a:lightRig rig="threePt" dir="t"/>
          </a:scene3d>
        </p:spPr>
      </p:pic>
      <p:pic>
        <p:nvPicPr>
          <p:cNvPr id="20" name="Elemento grafico 19" descr="Wireless con riempimento a tinta unita">
            <a:extLst>
              <a:ext uri="{FF2B5EF4-FFF2-40B4-BE49-F238E27FC236}">
                <a16:creationId xmlns:a16="http://schemas.microsoft.com/office/drawing/2014/main" id="{58834754-E805-4673-A172-E8454B66E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856706">
            <a:off x="8092883" y="19794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8E24D2-09AA-4925-9FD5-30BB9835CC10}"/>
              </a:ext>
            </a:extLst>
          </p:cNvPr>
          <p:cNvSpPr txBox="1"/>
          <p:nvPr/>
        </p:nvSpPr>
        <p:spPr>
          <a:xfrm>
            <a:off x="5375554" y="2428240"/>
            <a:ext cx="5514243" cy="157480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Web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application</a:t>
            </a:r>
          </a:p>
        </p:txBody>
      </p:sp>
      <p:pic>
        <p:nvPicPr>
          <p:cNvPr id="5" name="Elemento grafico 4" descr="Wireless con riempimento a tinta unita">
            <a:extLst>
              <a:ext uri="{FF2B5EF4-FFF2-40B4-BE49-F238E27FC236}">
                <a16:creationId xmlns:a16="http://schemas.microsoft.com/office/drawing/2014/main" id="{788DC573-B0A1-4AB9-A0C8-691EE74E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542">
            <a:off x="3524435" y="1525151"/>
            <a:ext cx="914400" cy="914400"/>
          </a:xfrm>
          <a:prstGeom prst="rect">
            <a:avLst/>
          </a:prstGeom>
        </p:spPr>
      </p:pic>
      <p:pic>
        <p:nvPicPr>
          <p:cNvPr id="12" name="Elemento grafico 11" descr="Smartphone con riempimento a tinta unita">
            <a:extLst>
              <a:ext uri="{FF2B5EF4-FFF2-40B4-BE49-F238E27FC236}">
                <a16:creationId xmlns:a16="http://schemas.microsoft.com/office/drawing/2014/main" id="{BCB561C2-4812-4828-B4EB-F44231159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2203" y="2184400"/>
            <a:ext cx="3036117" cy="3036117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BBBFFA-1366-4DA0-9947-0D0110A10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856" y="3256053"/>
            <a:ext cx="892810" cy="8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ull">
            <a:extLst>
              <a:ext uri="{FF2B5EF4-FFF2-40B4-BE49-F238E27FC236}">
                <a16:creationId xmlns:a16="http://schemas.microsoft.com/office/drawing/2014/main" id="{159E3D1B-CFF7-4780-ACFC-D60E3C0F7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0" b="24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E397FB-2F4C-433E-937C-953319A62249}"/>
              </a:ext>
            </a:extLst>
          </p:cNvPr>
          <p:cNvSpPr txBox="1"/>
          <p:nvPr/>
        </p:nvSpPr>
        <p:spPr>
          <a:xfrm>
            <a:off x="291754" y="654327"/>
            <a:ext cx="9043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…A contribuire alla sua popolarità ci sono:</a:t>
            </a:r>
          </a:p>
          <a:p>
            <a:r>
              <a:rPr lang="it-IT" sz="2400" dirty="0"/>
              <a:t> la posizione strategica , l’attenzione sia alla qualità dei prodotti sia all’originalità delle proposte del menù e un personale cordiale e qualificato</a:t>
            </a:r>
          </a:p>
        </p:txBody>
      </p:sp>
    </p:spTree>
    <p:extLst>
      <p:ext uri="{BB962C8B-B14F-4D97-AF65-F5344CB8AC3E}">
        <p14:creationId xmlns:p14="http://schemas.microsoft.com/office/powerpoint/2010/main" val="1192739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5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F7FAC3-398F-4B78-86A9-38E514D0D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66" y="1435100"/>
            <a:ext cx="2269191" cy="42570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048493-FBCD-403D-ADED-7FB24721F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63" y="1441450"/>
            <a:ext cx="2299553" cy="425069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706701-DC0F-485E-A411-1F2568705E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/>
          <a:stretch/>
        </p:blipFill>
        <p:spPr>
          <a:xfrm>
            <a:off x="9156452" y="1435101"/>
            <a:ext cx="2123241" cy="416941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5CBB74-310E-44E6-95BD-9CD664B3C9C3}"/>
              </a:ext>
            </a:extLst>
          </p:cNvPr>
          <p:cNvSpPr txBox="1"/>
          <p:nvPr/>
        </p:nvSpPr>
        <p:spPr>
          <a:xfrm>
            <a:off x="462967" y="2507614"/>
            <a:ext cx="3956634" cy="157480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110366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5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DB40DE-5F93-4E66-AD5C-B4A331630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97" y="1441450"/>
            <a:ext cx="2225963" cy="41973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112C53-5C36-4554-8928-AE0AE7904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483" y="1475237"/>
            <a:ext cx="2184568" cy="42164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48206D6-B2C0-41C8-836D-6FB3E7C91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60" y="1475237"/>
            <a:ext cx="2225963" cy="42164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FE54F3-D8A7-4700-8071-BE6C593347A1}"/>
              </a:ext>
            </a:extLst>
          </p:cNvPr>
          <p:cNvSpPr txBox="1"/>
          <p:nvPr/>
        </p:nvSpPr>
        <p:spPr>
          <a:xfrm>
            <a:off x="462967" y="2507614"/>
            <a:ext cx="3956634" cy="157480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67052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E3729BE-7B35-4A17-A621-0DA80F430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2"/>
          <a:stretch/>
        </p:blipFill>
        <p:spPr>
          <a:xfrm>
            <a:off x="416210" y="1441450"/>
            <a:ext cx="6179632" cy="34752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E9AD522-2B52-4F21-BB64-42AFB703FA55}"/>
              </a:ext>
            </a:extLst>
          </p:cNvPr>
          <p:cNvSpPr txBox="1"/>
          <p:nvPr/>
        </p:nvSpPr>
        <p:spPr>
          <a:xfrm>
            <a:off x="6595843" y="1075367"/>
            <a:ext cx="4952689" cy="163676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 err="1">
                <a:latin typeface="+mj-lt"/>
                <a:ea typeface="+mj-ea"/>
                <a:cs typeface="+mj-cs"/>
              </a:rPr>
              <a:t>Soffermiamoci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ora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sui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miglioramenti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che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abbiamo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200" cap="all" dirty="0" err="1">
                <a:latin typeface="+mj-lt"/>
                <a:ea typeface="+mj-ea"/>
                <a:cs typeface="+mj-cs"/>
              </a:rPr>
              <a:t>ottenuto</a:t>
            </a:r>
            <a:r>
              <a:rPr lang="en-US" sz="3200" cap="all" dirty="0"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50084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02C57380-07F9-4258-AABE-9D6B277AA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265315"/>
              </p:ext>
            </p:extLst>
          </p:nvPr>
        </p:nvGraphicFramePr>
        <p:xfrm>
          <a:off x="2771775" y="1636394"/>
          <a:ext cx="6560227" cy="4329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629">
                  <a:extLst>
                    <a:ext uri="{9D8B030D-6E8A-4147-A177-3AD203B41FA5}">
                      <a16:colId xmlns:a16="http://schemas.microsoft.com/office/drawing/2014/main" val="365913863"/>
                    </a:ext>
                  </a:extLst>
                </a:gridCol>
                <a:gridCol w="2885271">
                  <a:extLst>
                    <a:ext uri="{9D8B030D-6E8A-4147-A177-3AD203B41FA5}">
                      <a16:colId xmlns:a16="http://schemas.microsoft.com/office/drawing/2014/main" val="1171565633"/>
                    </a:ext>
                  </a:extLst>
                </a:gridCol>
                <a:gridCol w="1020942">
                  <a:extLst>
                    <a:ext uri="{9D8B030D-6E8A-4147-A177-3AD203B41FA5}">
                      <a16:colId xmlns:a16="http://schemas.microsoft.com/office/drawing/2014/main" val="1702997394"/>
                    </a:ext>
                  </a:extLst>
                </a:gridCol>
                <a:gridCol w="1029385">
                  <a:extLst>
                    <a:ext uri="{9D8B030D-6E8A-4147-A177-3AD203B41FA5}">
                      <a16:colId xmlns:a16="http://schemas.microsoft.com/office/drawing/2014/main" val="414596000"/>
                    </a:ext>
                  </a:extLst>
                </a:gridCol>
              </a:tblGrid>
              <a:tr h="333821">
                <a:tc>
                  <a:txBody>
                    <a:bodyPr/>
                    <a:lstStyle/>
                    <a:p>
                      <a:r>
                        <a:rPr lang="it-IT" dirty="0"/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AS-IS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TO-BE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89499"/>
                  </a:ext>
                </a:extLst>
              </a:tr>
              <a:tr h="1589242">
                <a:tc>
                  <a:txBody>
                    <a:bodyPr/>
                    <a:lstStyle/>
                    <a:p>
                      <a:r>
                        <a:rPr lang="it-IT" sz="1700" dirty="0"/>
                        <a:t>Tempo di risposta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Tempo medio per evadere prenotazioni, richieste dei clienti e preventivi per l’approvvigionamento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Alto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Basso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9887"/>
                  </a:ext>
                </a:extLst>
              </a:tr>
              <a:tr h="636933">
                <a:tc>
                  <a:txBody>
                    <a:bodyPr/>
                    <a:lstStyle/>
                    <a:p>
                      <a:r>
                        <a:rPr lang="it-IT" sz="1700" dirty="0"/>
                        <a:t>Soddisfazione cliente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Tasso di soddisfazione dei clienti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87721"/>
                  </a:ext>
                </a:extLst>
              </a:tr>
              <a:tr h="834552">
                <a:tc>
                  <a:txBody>
                    <a:bodyPr/>
                    <a:lstStyle/>
                    <a:p>
                      <a:r>
                        <a:rPr lang="it-IT" sz="1700" dirty="0"/>
                        <a:t>Cruscotto manageriale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Strumenti messi a disposizione per attività manageriali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Basso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684019"/>
                  </a:ext>
                </a:extLst>
              </a:tr>
              <a:tr h="834552">
                <a:tc>
                  <a:txBody>
                    <a:bodyPr/>
                    <a:lstStyle/>
                    <a:p>
                      <a:r>
                        <a:rPr lang="it-IT" sz="1700" dirty="0"/>
                        <a:t>Utilizzo delle risorse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Rapporto tra le risorse impiegate e le risorse disponibili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700" dirty="0"/>
                        <a:t>Alto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654152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8AFFA4-D0C6-4C27-96E1-9A85C12A098D}"/>
              </a:ext>
            </a:extLst>
          </p:cNvPr>
          <p:cNvSpPr txBox="1"/>
          <p:nvPr/>
        </p:nvSpPr>
        <p:spPr>
          <a:xfrm>
            <a:off x="6429375" y="378720"/>
            <a:ext cx="5095876" cy="1027181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Key performance indicators</a:t>
            </a:r>
          </a:p>
        </p:txBody>
      </p:sp>
    </p:spTree>
    <p:extLst>
      <p:ext uri="{BB962C8B-B14F-4D97-AF65-F5344CB8AC3E}">
        <p14:creationId xmlns:p14="http://schemas.microsoft.com/office/powerpoint/2010/main" val="2097130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Graphic 5" descr="Cronometro">
            <a:extLst>
              <a:ext uri="{FF2B5EF4-FFF2-40B4-BE49-F238E27FC236}">
                <a16:creationId xmlns:a16="http://schemas.microsoft.com/office/drawing/2014/main" id="{136E9BAD-015E-4B99-8A10-EA11CFF16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5956" y="1882921"/>
            <a:ext cx="2919095" cy="291909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2A10BF-0385-4340-918F-5A6680F12772}"/>
              </a:ext>
            </a:extLst>
          </p:cNvPr>
          <p:cNvSpPr txBox="1"/>
          <p:nvPr/>
        </p:nvSpPr>
        <p:spPr>
          <a:xfrm>
            <a:off x="7324486" y="534986"/>
            <a:ext cx="4062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STIME DEI TEMPI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18A001C-3AD7-4233-85E5-D215B049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632"/>
          <a:stretch/>
        </p:blipFill>
        <p:spPr>
          <a:xfrm>
            <a:off x="401468" y="858151"/>
            <a:ext cx="6417539" cy="11520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901CA04-2E34-4294-9F7D-8573981CAA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1" r="3620" b="19091"/>
          <a:stretch/>
        </p:blipFill>
        <p:spPr>
          <a:xfrm>
            <a:off x="846717" y="2787743"/>
            <a:ext cx="5527040" cy="12367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0D19392-D3C6-4FF1-877A-64938630A8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600"/>
          <a:stretch/>
        </p:blipFill>
        <p:spPr>
          <a:xfrm>
            <a:off x="699945" y="4802016"/>
            <a:ext cx="5820587" cy="11520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5819BF-7677-42D6-9B00-9066BA91E27E}"/>
              </a:ext>
            </a:extLst>
          </p:cNvPr>
          <p:cNvSpPr txBox="1"/>
          <p:nvPr/>
        </p:nvSpPr>
        <p:spPr>
          <a:xfrm>
            <a:off x="1773693" y="2010170"/>
            <a:ext cx="448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</a:rPr>
              <a:t>Processo di prenotazione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B257F4-8F40-420E-A747-CAD76C50A3B3}"/>
              </a:ext>
            </a:extLst>
          </p:cNvPr>
          <p:cNvSpPr txBox="1"/>
          <p:nvPr/>
        </p:nvSpPr>
        <p:spPr>
          <a:xfrm>
            <a:off x="1613246" y="4063352"/>
            <a:ext cx="448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</a:rPr>
              <a:t>Processo di gestione comande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B7FFBBD-C7FF-4D7C-9FBE-252999BEDB78}"/>
              </a:ext>
            </a:extLst>
          </p:cNvPr>
          <p:cNvSpPr txBox="1"/>
          <p:nvPr/>
        </p:nvSpPr>
        <p:spPr>
          <a:xfrm>
            <a:off x="1613246" y="5999849"/>
            <a:ext cx="448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</a:rPr>
              <a:t>Processo di approvvigionamento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4265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6E63E7A4-A272-4644-BE74-78D761FC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03C5846-EA59-4F5C-87F1-D783CEF81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10EC9341-0F0E-4576-8E72-2A90C9422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3459450" y="2187575"/>
            <a:ext cx="6857999" cy="24828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359ECD-C53F-418E-AF79-4DD5D6AEECC8}"/>
              </a:ext>
            </a:extLst>
          </p:cNvPr>
          <p:cNvSpPr txBox="1"/>
          <p:nvPr/>
        </p:nvSpPr>
        <p:spPr>
          <a:xfrm>
            <a:off x="792483" y="821265"/>
            <a:ext cx="6326774" cy="522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SOLUZIONI OFFERTE</a:t>
            </a:r>
          </a:p>
        </p:txBody>
      </p:sp>
    </p:spTree>
    <p:extLst>
      <p:ext uri="{BB962C8B-B14F-4D97-AF65-F5344CB8AC3E}">
        <p14:creationId xmlns:p14="http://schemas.microsoft.com/office/powerpoint/2010/main" val="1652828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0B8EDD1-723A-44BC-9A7B-B7CF477AFAD6}"/>
              </a:ext>
            </a:extLst>
          </p:cNvPr>
          <p:cNvSpPr/>
          <p:nvPr/>
        </p:nvSpPr>
        <p:spPr>
          <a:xfrm>
            <a:off x="1604613" y="5005938"/>
            <a:ext cx="2435469" cy="1028700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it-IT" sz="1200" dirty="0">
                <a:solidFill>
                  <a:sysClr val="windowText" lastClr="000000"/>
                </a:solidFill>
              </a:rPr>
              <a:t>Connessione </a:t>
            </a:r>
          </a:p>
          <a:p>
            <a:pPr algn="r"/>
            <a:r>
              <a:rPr lang="it-IT" sz="1200" dirty="0">
                <a:solidFill>
                  <a:sysClr val="windowText" lastClr="000000"/>
                </a:solidFill>
              </a:rPr>
              <a:t>internet instabile</a:t>
            </a:r>
          </a:p>
          <a:p>
            <a:pPr marL="171450" indent="-171450" algn="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it-IT" sz="1200" dirty="0">
                <a:solidFill>
                  <a:sysClr val="windowText" lastClr="000000"/>
                </a:solidFill>
              </a:rPr>
              <a:t>Perdita di dati</a:t>
            </a:r>
          </a:p>
          <a:p>
            <a:pPr marL="171450" indent="-171450" algn="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it-IT" sz="1200" dirty="0">
                <a:solidFill>
                  <a:sysClr val="windowText" lastClr="000000"/>
                </a:solidFill>
              </a:rPr>
              <a:t>Malfunzionamenti </a:t>
            </a:r>
          </a:p>
          <a:p>
            <a:pPr algn="r"/>
            <a:r>
              <a:rPr lang="it-IT" sz="1200" dirty="0">
                <a:solidFill>
                  <a:sysClr val="windowText" lastClr="000000"/>
                </a:solidFill>
              </a:rPr>
              <a:t>hardware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6F46D078-D5FF-48D7-8CBB-9E38EA6B3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283275"/>
              </p:ext>
            </p:extLst>
          </p:nvPr>
        </p:nvGraphicFramePr>
        <p:xfrm>
          <a:off x="1062403" y="17585"/>
          <a:ext cx="10067193" cy="491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Ovale 4">
            <a:extLst>
              <a:ext uri="{FF2B5EF4-FFF2-40B4-BE49-F238E27FC236}">
                <a16:creationId xmlns:a16="http://schemas.microsoft.com/office/drawing/2014/main" id="{5A18614C-9CF3-4CF3-909D-E3881A795884}"/>
              </a:ext>
            </a:extLst>
          </p:cNvPr>
          <p:cNvSpPr/>
          <p:nvPr/>
        </p:nvSpPr>
        <p:spPr>
          <a:xfrm>
            <a:off x="577626" y="4617896"/>
            <a:ext cx="1756752" cy="175675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3980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198AE62-BC39-43A5-A7ED-4F3641A44599}"/>
              </a:ext>
            </a:extLst>
          </p:cNvPr>
          <p:cNvSpPr/>
          <p:nvPr/>
        </p:nvSpPr>
        <p:spPr>
          <a:xfrm>
            <a:off x="5445183" y="5005938"/>
            <a:ext cx="2192215" cy="1028700"/>
          </a:xfrm>
          <a:prstGeom prst="roundRect">
            <a:avLst/>
          </a:prstGeom>
          <a:solidFill>
            <a:srgbClr val="97C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it-IT" sz="1200" dirty="0">
                <a:solidFill>
                  <a:sysClr val="windowText" lastClr="000000"/>
                </a:solidFill>
              </a:rPr>
              <a:t>Malfunzionamenti hardware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A69499B-AC8A-430F-8176-7EBABDA3F8FA}"/>
              </a:ext>
            </a:extLst>
          </p:cNvPr>
          <p:cNvSpPr/>
          <p:nvPr/>
        </p:nvSpPr>
        <p:spPr>
          <a:xfrm>
            <a:off x="9197851" y="5005938"/>
            <a:ext cx="2126763" cy="10287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r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it-IT" sz="1100" dirty="0">
                <a:solidFill>
                  <a:sysClr val="windowText" lastClr="000000"/>
                </a:solidFill>
              </a:rPr>
              <a:t>Malfunzionamenti hardware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6E0C92B8-A28F-4DCE-9B2C-22ABC7602E9B}"/>
              </a:ext>
            </a:extLst>
          </p:cNvPr>
          <p:cNvSpPr/>
          <p:nvPr/>
        </p:nvSpPr>
        <p:spPr>
          <a:xfrm>
            <a:off x="6215407" y="4312477"/>
            <a:ext cx="1512889" cy="562382"/>
          </a:xfrm>
          <a:prstGeom prst="roundRect">
            <a:avLst/>
          </a:prstGeom>
          <a:solidFill>
            <a:srgbClr val="97C29D"/>
          </a:solidFill>
          <a:ln w="28575">
            <a:solidFill>
              <a:srgbClr val="3AC1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giorni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88E0C7E-E423-4D1D-89D3-B1023B28CDED}"/>
              </a:ext>
            </a:extLst>
          </p:cNvPr>
          <p:cNvSpPr/>
          <p:nvPr/>
        </p:nvSpPr>
        <p:spPr>
          <a:xfrm>
            <a:off x="4152961" y="4617896"/>
            <a:ext cx="1756752" cy="1756752"/>
          </a:xfrm>
          <a:prstGeom prst="ellipse">
            <a:avLst/>
          </a:prstGeom>
          <a:solidFill>
            <a:srgbClr val="3AC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4649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+116/mese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569A868-3B50-40C1-87E2-E8BDA5C34E69}"/>
              </a:ext>
            </a:extLst>
          </p:cNvPr>
          <p:cNvSpPr/>
          <p:nvPr/>
        </p:nvSpPr>
        <p:spPr>
          <a:xfrm>
            <a:off x="7860203" y="4622292"/>
            <a:ext cx="1756752" cy="17567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6602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</a:p>
          <a:p>
            <a:pPr algn="ctr"/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116/mese</a:t>
            </a:r>
            <a:endParaRPr lang="it-IT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53FE2AD-94F4-46B0-A692-D32F92A2329D}"/>
              </a:ext>
            </a:extLst>
          </p:cNvPr>
          <p:cNvSpPr/>
          <p:nvPr/>
        </p:nvSpPr>
        <p:spPr>
          <a:xfrm>
            <a:off x="9748436" y="4306800"/>
            <a:ext cx="1512889" cy="562382"/>
          </a:xfrm>
          <a:prstGeom prst="roundRect">
            <a:avLst/>
          </a:prstGeom>
          <a:solidFill>
            <a:srgbClr val="7EA9CB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giorni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1435A21-6579-41CD-AA04-11C8CC386D38}"/>
              </a:ext>
            </a:extLst>
          </p:cNvPr>
          <p:cNvSpPr/>
          <p:nvPr/>
        </p:nvSpPr>
        <p:spPr>
          <a:xfrm>
            <a:off x="2762003" y="4306800"/>
            <a:ext cx="1512889" cy="562382"/>
          </a:xfrm>
          <a:prstGeom prst="roundRect">
            <a:avLst/>
          </a:prstGeom>
          <a:solidFill>
            <a:srgbClr val="D3D3D3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giorni</a:t>
            </a:r>
          </a:p>
        </p:txBody>
      </p:sp>
    </p:spTree>
    <p:extLst>
      <p:ext uri="{BB962C8B-B14F-4D97-AF65-F5344CB8AC3E}">
        <p14:creationId xmlns:p14="http://schemas.microsoft.com/office/powerpoint/2010/main" val="3322968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0B3776F-3D6D-4590-AF06-FAF2DBCECEB5}"/>
              </a:ext>
            </a:extLst>
          </p:cNvPr>
          <p:cNvSpPr txBox="1"/>
          <p:nvPr/>
        </p:nvSpPr>
        <p:spPr>
          <a:xfrm>
            <a:off x="6260123" y="534986"/>
            <a:ext cx="512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TIMELINE DI SVILUPPO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22F0709-701E-4399-BA0B-2B1816421C3B}"/>
              </a:ext>
            </a:extLst>
          </p:cNvPr>
          <p:cNvCxnSpPr/>
          <p:nvPr/>
        </p:nvCxnSpPr>
        <p:spPr>
          <a:xfrm>
            <a:off x="512884" y="2751992"/>
            <a:ext cx="11166231" cy="0"/>
          </a:xfrm>
          <a:prstGeom prst="line">
            <a:avLst/>
          </a:prstGeom>
          <a:ln w="38100">
            <a:solidFill>
              <a:srgbClr val="F3CDCD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055251E3-3080-4192-8CB2-EF1222EED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751432"/>
              </p:ext>
            </p:extLst>
          </p:nvPr>
        </p:nvGraphicFramePr>
        <p:xfrm>
          <a:off x="1302238" y="473440"/>
          <a:ext cx="10376877" cy="632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po 5">
            <a:extLst>
              <a:ext uri="{FF2B5EF4-FFF2-40B4-BE49-F238E27FC236}">
                <a16:creationId xmlns:a16="http://schemas.microsoft.com/office/drawing/2014/main" id="{2F58541E-07AE-4368-A9CD-3FBE4DE750B2}"/>
              </a:ext>
            </a:extLst>
          </p:cNvPr>
          <p:cNvGrpSpPr/>
          <p:nvPr/>
        </p:nvGrpSpPr>
        <p:grpSpPr>
          <a:xfrm>
            <a:off x="6945923" y="6203788"/>
            <a:ext cx="4813205" cy="361544"/>
            <a:chOff x="-430036" y="2892953"/>
            <a:chExt cx="1215105" cy="35381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4FFC001-EDE4-480D-AD94-DDE12F824CAF}"/>
                </a:ext>
              </a:extLst>
            </p:cNvPr>
            <p:cNvSpPr/>
            <p:nvPr/>
          </p:nvSpPr>
          <p:spPr>
            <a:xfrm>
              <a:off x="-430036" y="2892953"/>
              <a:ext cx="1215105" cy="35381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ED767B0-45E6-4AEF-97FA-1D1502252FAC}"/>
                </a:ext>
              </a:extLst>
            </p:cNvPr>
            <p:cNvSpPr txBox="1"/>
            <p:nvPr/>
          </p:nvSpPr>
          <p:spPr>
            <a:xfrm>
              <a:off x="-430036" y="2892953"/>
              <a:ext cx="1215105" cy="3538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400" kern="1200" dirty="0"/>
                <a:t>* La timeline fa riferimento alla soluzione standard.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068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5B69F0-4B9E-407E-B3E5-F9037005A92C}"/>
              </a:ext>
            </a:extLst>
          </p:cNvPr>
          <p:cNvSpPr txBox="1"/>
          <p:nvPr/>
        </p:nvSpPr>
        <p:spPr>
          <a:xfrm>
            <a:off x="7277411" y="1441450"/>
            <a:ext cx="4441596" cy="53671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ea typeface="+mj-ea"/>
                <a:cs typeface="+mj-cs"/>
              </a:rPr>
              <a:t>P</a:t>
            </a:r>
            <a:r>
              <a:rPr lang="en-US" sz="2400" dirty="0">
                <a:ea typeface="+mj-ea"/>
                <a:cs typeface="+mj-cs"/>
              </a:rPr>
              <a:t>ronto per </a:t>
            </a:r>
            <a:r>
              <a:rPr lang="en-US" sz="2400" dirty="0" err="1">
                <a:ea typeface="+mj-ea"/>
                <a:cs typeface="+mj-cs"/>
              </a:rPr>
              <a:t>essere</a:t>
            </a:r>
            <a:r>
              <a:rPr lang="en-US" sz="2400" dirty="0">
                <a:ea typeface="+mj-ea"/>
                <a:cs typeface="+mj-cs"/>
              </a:rPr>
              <a:t> </a:t>
            </a:r>
            <a:r>
              <a:rPr lang="en-US" sz="2400" dirty="0" err="1">
                <a:ea typeface="+mj-ea"/>
                <a:cs typeface="+mj-cs"/>
              </a:rPr>
              <a:t>servito</a:t>
            </a:r>
            <a:endParaRPr lang="en-US" sz="2400" cap="all" dirty="0"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12F234-CF8D-4BC2-9A79-9B8E5C270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61"/>
          <a:stretch/>
        </p:blipFill>
        <p:spPr>
          <a:xfrm>
            <a:off x="1" y="10"/>
            <a:ext cx="7794245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FD53B3-1107-4664-8E74-D20C9E643E89}"/>
              </a:ext>
            </a:extLst>
          </p:cNvPr>
          <p:cNvSpPr txBox="1"/>
          <p:nvPr/>
        </p:nvSpPr>
        <p:spPr>
          <a:xfrm>
            <a:off x="6589573" y="2666136"/>
            <a:ext cx="4985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Nel futuro della ristorazione!</a:t>
            </a:r>
          </a:p>
        </p:txBody>
      </p:sp>
    </p:spTree>
    <p:extLst>
      <p:ext uri="{BB962C8B-B14F-4D97-AF65-F5344CB8AC3E}">
        <p14:creationId xmlns:p14="http://schemas.microsoft.com/office/powerpoint/2010/main" val="956958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5F9A4D-F982-429E-B300-8E3C0BBD8442}"/>
              </a:ext>
            </a:extLst>
          </p:cNvPr>
          <p:cNvSpPr txBox="1"/>
          <p:nvPr/>
        </p:nvSpPr>
        <p:spPr>
          <a:xfrm>
            <a:off x="4976028" y="965200"/>
            <a:ext cx="6170943" cy="4329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1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magine 10" descr="Immagine che contiene cibo, piatto, verdura, pasto&#10;&#10;Descrizione generata automaticamente">
            <a:extLst>
              <a:ext uri="{FF2B5EF4-FFF2-40B4-BE49-F238E27FC236}">
                <a16:creationId xmlns:a16="http://schemas.microsoft.com/office/drawing/2014/main" id="{6F2BE51F-ADEF-4D66-A6BF-70B9533C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7" r="-2" b="23225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Immagine 4" descr="Immagine che contiene interni, cibo&#10;&#10;Descrizione generata automaticamente">
            <a:extLst>
              <a:ext uri="{FF2B5EF4-FFF2-40B4-BE49-F238E27FC236}">
                <a16:creationId xmlns:a16="http://schemas.microsoft.com/office/drawing/2014/main" id="{9C349F46-F0F9-444A-9C24-3081FD246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2" r="-2" b="14899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F7FFC5D-741B-46A0-A94E-8D60EB839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0" r="21158" b="-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8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FBEC188-146E-4516-8698-FC400C25E317}"/>
              </a:ext>
            </a:extLst>
          </p:cNvPr>
          <p:cNvSpPr txBox="1"/>
          <p:nvPr/>
        </p:nvSpPr>
        <p:spPr>
          <a:xfrm>
            <a:off x="5615888" y="673240"/>
            <a:ext cx="5951914" cy="344637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 risorse umane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a con in mano il pezzo di un puzzle">
            <a:extLst>
              <a:ext uri="{FF2B5EF4-FFF2-40B4-BE49-F238E27FC236}">
                <a16:creationId xmlns:a16="http://schemas.microsoft.com/office/drawing/2014/main" id="{4B980E30-CC27-47A2-8876-77DFC6C58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02" r="27118" b="-1"/>
          <a:stretch/>
        </p:blipFill>
        <p:spPr>
          <a:xfrm>
            <a:off x="-4" y="14298"/>
            <a:ext cx="4654291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5" name="Rounded Rectangle 11">
            <a:extLst>
              <a:ext uri="{FF2B5EF4-FFF2-40B4-BE49-F238E27FC236}">
                <a16:creationId xmlns:a16="http://schemas.microsoft.com/office/drawing/2014/main" id="{2770B5F4-AED0-4A3A-859D-B6239ED3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7F18DA-0CFF-492A-9608-B23D695A4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4" y="1272132"/>
            <a:ext cx="10452152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1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4D74D2-842D-4E0E-BBBB-14D21430CF0F}"/>
              </a:ext>
            </a:extLst>
          </p:cNvPr>
          <p:cNvSpPr txBox="1"/>
          <p:nvPr/>
        </p:nvSpPr>
        <p:spPr>
          <a:xfrm>
            <a:off x="7825109" y="548784"/>
            <a:ext cx="3777817" cy="141591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atin typeface="+mj-lt"/>
                <a:ea typeface="+mj-ea"/>
                <a:cs typeface="+mj-cs"/>
              </a:rPr>
              <a:t>ANALISI </a:t>
            </a:r>
            <a:r>
              <a:rPr lang="en-US" sz="4800" cap="all" dirty="0" err="1">
                <a:latin typeface="+mj-lt"/>
                <a:ea typeface="+mj-ea"/>
                <a:cs typeface="+mj-cs"/>
              </a:rPr>
              <a:t>Criticità</a:t>
            </a:r>
            <a:endParaRPr lang="en-US" sz="4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40E5525-16FC-44FA-B856-2EFEBEAAFDA2}"/>
              </a:ext>
            </a:extLst>
          </p:cNvPr>
          <p:cNvSpPr txBox="1"/>
          <p:nvPr/>
        </p:nvSpPr>
        <p:spPr>
          <a:xfrm>
            <a:off x="2643155" y="5200965"/>
            <a:ext cx="2182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USO OBSOLETO DI STRUMENTI CARTACEI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100C23F-B883-465D-8A70-BD0011EAF22E}"/>
              </a:ext>
            </a:extLst>
          </p:cNvPr>
          <p:cNvSpPr txBox="1"/>
          <p:nvPr/>
        </p:nvSpPr>
        <p:spPr>
          <a:xfrm>
            <a:off x="6338466" y="3424891"/>
            <a:ext cx="2364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GESTIONE INEFFIENCENTE DELLE COMANDE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9ABBD0B-F3B8-49C6-B7BF-0FEF59F23EC0}"/>
              </a:ext>
            </a:extLst>
          </p:cNvPr>
          <p:cNvSpPr txBox="1"/>
          <p:nvPr/>
        </p:nvSpPr>
        <p:spPr>
          <a:xfrm>
            <a:off x="3839578" y="1990818"/>
            <a:ext cx="19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USO DI SISTEMI INFORMATICI DATATI</a:t>
            </a:r>
          </a:p>
        </p:txBody>
      </p:sp>
      <p:pic>
        <p:nvPicPr>
          <p:cNvPr id="31" name="Elemento grafico 30" descr="Badge Croce con riempimento a tinta unita">
            <a:extLst>
              <a:ext uri="{FF2B5EF4-FFF2-40B4-BE49-F238E27FC236}">
                <a16:creationId xmlns:a16="http://schemas.microsoft.com/office/drawing/2014/main" id="{BD5D1396-1546-43D5-B221-A69CF98C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6469" y="2097733"/>
            <a:ext cx="1415916" cy="141591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0C51422-C213-4455-AEE4-3F517B97409D}"/>
              </a:ext>
            </a:extLst>
          </p:cNvPr>
          <p:cNvSpPr txBox="1"/>
          <p:nvPr/>
        </p:nvSpPr>
        <p:spPr>
          <a:xfrm>
            <a:off x="1046274" y="2915250"/>
            <a:ext cx="193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CATTIVA GESTIONE DELLA LOGISTICA</a:t>
            </a:r>
          </a:p>
        </p:txBody>
      </p:sp>
      <p:pic>
        <p:nvPicPr>
          <p:cNvPr id="15" name="Elemento grafico 14" descr="Badge Croce con riempimento a tinta unita">
            <a:extLst>
              <a:ext uri="{FF2B5EF4-FFF2-40B4-BE49-F238E27FC236}">
                <a16:creationId xmlns:a16="http://schemas.microsoft.com/office/drawing/2014/main" id="{A1C51232-22CB-43E6-9367-EC7661B64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8822" y="3895091"/>
            <a:ext cx="1415916" cy="1415916"/>
          </a:xfrm>
          <a:prstGeom prst="rect">
            <a:avLst/>
          </a:prstGeom>
        </p:spPr>
      </p:pic>
      <p:pic>
        <p:nvPicPr>
          <p:cNvPr id="16" name="Elemento grafico 15" descr="Badge Croce con riempimento a tinta unita">
            <a:extLst>
              <a:ext uri="{FF2B5EF4-FFF2-40B4-BE49-F238E27FC236}">
                <a16:creationId xmlns:a16="http://schemas.microsoft.com/office/drawing/2014/main" id="{BE6E7D7B-3318-4632-9960-32974B0F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316" y="1544604"/>
            <a:ext cx="1415916" cy="1415916"/>
          </a:xfrm>
          <a:prstGeom prst="rect">
            <a:avLst/>
          </a:prstGeom>
        </p:spPr>
      </p:pic>
      <p:pic>
        <p:nvPicPr>
          <p:cNvPr id="17" name="Elemento grafico 16" descr="Badge Croce con riempimento a tinta unita">
            <a:extLst>
              <a:ext uri="{FF2B5EF4-FFF2-40B4-BE49-F238E27FC236}">
                <a16:creationId xmlns:a16="http://schemas.microsoft.com/office/drawing/2014/main" id="{B1C5F495-BE7C-457D-BE47-50F5C9C6E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008" y="681817"/>
            <a:ext cx="1415916" cy="141591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8A0FAD-A460-48C6-B7B0-14613B1AB17B}"/>
              </a:ext>
            </a:extLst>
          </p:cNvPr>
          <p:cNvSpPr txBox="1"/>
          <p:nvPr/>
        </p:nvSpPr>
        <p:spPr>
          <a:xfrm>
            <a:off x="5533924" y="5607145"/>
            <a:ext cx="16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MARKETING</a:t>
            </a:r>
          </a:p>
        </p:txBody>
      </p:sp>
      <p:pic>
        <p:nvPicPr>
          <p:cNvPr id="21" name="Elemento grafico 20" descr="Badge Croce con riempimento a tinta unita">
            <a:extLst>
              <a:ext uri="{FF2B5EF4-FFF2-40B4-BE49-F238E27FC236}">
                <a16:creationId xmlns:a16="http://schemas.microsoft.com/office/drawing/2014/main" id="{B4C7AEDF-E5AD-481D-A282-2BC7EAD7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0379" y="4265883"/>
            <a:ext cx="1415916" cy="14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7244538-290E-40DA-A93A-14BB3E6C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B1DF3B3-9DBC-445D-AE4E-A62E5A9B8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9663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ull">
            <a:extLst>
              <a:ext uri="{FF2B5EF4-FFF2-40B4-BE49-F238E27FC236}">
                <a16:creationId xmlns:a16="http://schemas.microsoft.com/office/drawing/2014/main" id="{159E3D1B-CFF7-4780-ACFC-D60E3C0F7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0" r="25383"/>
          <a:stretch/>
        </p:blipFill>
        <p:spPr bwMode="auto">
          <a:xfrm>
            <a:off x="-4" y="10"/>
            <a:ext cx="465429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51F80E8-0CAC-410E-B59A-29FDDC3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0EB0D0-C17B-4D50-807A-406EAB1CD51C}"/>
              </a:ext>
            </a:extLst>
          </p:cNvPr>
          <p:cNvSpPr txBox="1"/>
          <p:nvPr/>
        </p:nvSpPr>
        <p:spPr>
          <a:xfrm>
            <a:off x="4475285" y="659988"/>
            <a:ext cx="7092517" cy="3446373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 err="1">
                <a:latin typeface="+mj-lt"/>
                <a:ea typeface="+mj-ea"/>
                <a:cs typeface="+mj-cs"/>
              </a:rPr>
              <a:t>Possibili</a:t>
            </a:r>
            <a:r>
              <a:rPr lang="en-US" sz="4800" cap="all" dirty="0">
                <a:latin typeface="+mj-lt"/>
                <a:ea typeface="+mj-ea"/>
                <a:cs typeface="+mj-cs"/>
              </a:rPr>
              <a:t> </a:t>
            </a:r>
            <a:r>
              <a:rPr lang="en-US" sz="4800" cap="all" dirty="0" err="1">
                <a:latin typeface="+mj-lt"/>
                <a:ea typeface="+mj-ea"/>
                <a:cs typeface="+mj-cs"/>
              </a:rPr>
              <a:t>miglioramenti</a:t>
            </a:r>
            <a:endParaRPr lang="en-US" sz="48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8283369"/>
      </p:ext>
    </p:extLst>
  </p:cSld>
  <p:clrMapOvr>
    <a:masterClrMapping/>
  </p:clrMapOvr>
</p:sld>
</file>

<file path=ppt/theme/theme1.xml><?xml version="1.0" encoding="utf-8"?>
<a:theme xmlns:a="http://schemas.openxmlformats.org/drawingml/2006/main" name="Scia di vapore">
  <a:themeElements>
    <a:clrScheme name="Scia di vapor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Scia di vapor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ia di vapor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</TotalTime>
  <Words>622</Words>
  <Application>Microsoft Office PowerPoint</Application>
  <PresentationFormat>Widescreen</PresentationFormat>
  <Paragraphs>155</Paragraphs>
  <Slides>49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Dotum</vt:lpstr>
      <vt:lpstr>Amasis MT Pro Black</vt:lpstr>
      <vt:lpstr>Arial</vt:lpstr>
      <vt:lpstr>Arial</vt:lpstr>
      <vt:lpstr>Calibri</vt:lpstr>
      <vt:lpstr>Century Gothic</vt:lpstr>
      <vt:lpstr>DejaVu Sans</vt:lpstr>
      <vt:lpstr>Scia di vapore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FUSCO</dc:creator>
  <cp:lastModifiedBy>FEDERICO BANCHINI</cp:lastModifiedBy>
  <cp:revision>235</cp:revision>
  <dcterms:created xsi:type="dcterms:W3CDTF">2021-12-13T17:08:58Z</dcterms:created>
  <dcterms:modified xsi:type="dcterms:W3CDTF">2021-12-19T16:30:21Z</dcterms:modified>
</cp:coreProperties>
</file>